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B92F9B-7DCE-4118-A74E-18C197D1D92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BBB9FD40-1D40-4B7A-941E-9BDD166741E2}">
      <dgm:prSet phldrT="[Tekst]" custT="1"/>
      <dgm:spPr/>
      <dgm:t>
        <a:bodyPr/>
        <a:lstStyle/>
        <a:p>
          <a:r>
            <a:rPr lang="et-EE" sz="3200" b="1" dirty="0" smtClean="0"/>
            <a:t>Ussid</a:t>
          </a:r>
          <a:r>
            <a:rPr lang="et-EE" sz="1600" dirty="0" smtClean="0"/>
            <a:t> </a:t>
          </a:r>
          <a:endParaRPr lang="et-EE" sz="1600" dirty="0"/>
        </a:p>
      </dgm:t>
    </dgm:pt>
    <dgm:pt modelId="{7ED913E0-A267-4F3E-85F8-B209C6B0BE5D}" type="parTrans" cxnId="{DDD53531-8B36-449C-A62D-BCF7C0D1E1D6}">
      <dgm:prSet/>
      <dgm:spPr/>
      <dgm:t>
        <a:bodyPr/>
        <a:lstStyle/>
        <a:p>
          <a:endParaRPr lang="et-EE"/>
        </a:p>
      </dgm:t>
    </dgm:pt>
    <dgm:pt modelId="{113D5391-E1D4-43DC-9721-C9FAEF4098BD}" type="sibTrans" cxnId="{DDD53531-8B36-449C-A62D-BCF7C0D1E1D6}">
      <dgm:prSet/>
      <dgm:spPr/>
      <dgm:t>
        <a:bodyPr/>
        <a:lstStyle/>
        <a:p>
          <a:endParaRPr lang="et-EE"/>
        </a:p>
      </dgm:t>
    </dgm:pt>
    <dgm:pt modelId="{84841E44-CB61-4D29-B81A-8D9D1B1C7EB6}">
      <dgm:prSet phldrT="[Tekst]" custT="1"/>
      <dgm:spPr/>
      <dgm:t>
        <a:bodyPr/>
        <a:lstStyle/>
        <a:p>
          <a:r>
            <a:rPr lang="et-EE" sz="2400" b="1" dirty="0" smtClean="0"/>
            <a:t>Lameussid</a:t>
          </a:r>
          <a:r>
            <a:rPr lang="et-EE" sz="2400" dirty="0" smtClean="0"/>
            <a:t> </a:t>
          </a:r>
          <a:endParaRPr lang="et-EE" sz="2400" dirty="0"/>
        </a:p>
      </dgm:t>
    </dgm:pt>
    <dgm:pt modelId="{9040FB7A-A36A-44C3-9BC1-05E28562BABB}" type="parTrans" cxnId="{0595FE29-C781-4A46-9644-9FF3218F8051}">
      <dgm:prSet/>
      <dgm:spPr/>
      <dgm:t>
        <a:bodyPr/>
        <a:lstStyle/>
        <a:p>
          <a:endParaRPr lang="et-EE"/>
        </a:p>
      </dgm:t>
    </dgm:pt>
    <dgm:pt modelId="{72924D2F-9815-4CE6-BE30-32CA359D61A0}" type="sibTrans" cxnId="{0595FE29-C781-4A46-9644-9FF3218F8051}">
      <dgm:prSet/>
      <dgm:spPr/>
      <dgm:t>
        <a:bodyPr/>
        <a:lstStyle/>
        <a:p>
          <a:endParaRPr lang="et-EE"/>
        </a:p>
      </dgm:t>
    </dgm:pt>
    <dgm:pt modelId="{D31F717E-17AB-4E70-974C-519E609DA71A}">
      <dgm:prSet phldrT="[Tekst]"/>
      <dgm:spPr/>
      <dgm:t>
        <a:bodyPr/>
        <a:lstStyle/>
        <a:p>
          <a:r>
            <a:rPr lang="et-EE" dirty="0" smtClean="0"/>
            <a:t>Paelussid </a:t>
          </a:r>
          <a:endParaRPr lang="et-EE" dirty="0"/>
        </a:p>
      </dgm:t>
    </dgm:pt>
    <dgm:pt modelId="{5BC9E0CD-5A1F-47B9-BE8A-FEF503FB699E}" type="parTrans" cxnId="{D83AB311-6A57-4E5D-A68E-FD220104A92C}">
      <dgm:prSet/>
      <dgm:spPr/>
      <dgm:t>
        <a:bodyPr/>
        <a:lstStyle/>
        <a:p>
          <a:endParaRPr lang="et-EE"/>
        </a:p>
      </dgm:t>
    </dgm:pt>
    <dgm:pt modelId="{604A3939-070D-458D-849E-D54B7B61A961}" type="sibTrans" cxnId="{D83AB311-6A57-4E5D-A68E-FD220104A92C}">
      <dgm:prSet/>
      <dgm:spPr/>
      <dgm:t>
        <a:bodyPr/>
        <a:lstStyle/>
        <a:p>
          <a:endParaRPr lang="et-EE"/>
        </a:p>
      </dgm:t>
    </dgm:pt>
    <dgm:pt modelId="{DA629E2C-FA82-4CA7-A9BE-9D8D24E3ADA5}">
      <dgm:prSet phldrT="[Tekst]"/>
      <dgm:spPr/>
      <dgm:t>
        <a:bodyPr/>
        <a:lstStyle/>
        <a:p>
          <a:r>
            <a:rPr lang="et-EE" dirty="0" err="1" smtClean="0"/>
            <a:t>Lamelased</a:t>
          </a:r>
          <a:r>
            <a:rPr lang="et-EE" dirty="0" smtClean="0"/>
            <a:t> </a:t>
          </a:r>
          <a:endParaRPr lang="et-EE" dirty="0"/>
        </a:p>
      </dgm:t>
    </dgm:pt>
    <dgm:pt modelId="{5AE2526D-7FDC-40FC-8575-AD99DE170AEA}" type="parTrans" cxnId="{A02B5A02-580F-4B82-85F0-E9FA817DDE93}">
      <dgm:prSet/>
      <dgm:spPr/>
      <dgm:t>
        <a:bodyPr/>
        <a:lstStyle/>
        <a:p>
          <a:endParaRPr lang="et-EE"/>
        </a:p>
      </dgm:t>
    </dgm:pt>
    <dgm:pt modelId="{29090F68-45A6-4B0F-B6D9-73768D3899D4}" type="sibTrans" cxnId="{A02B5A02-580F-4B82-85F0-E9FA817DDE93}">
      <dgm:prSet/>
      <dgm:spPr/>
      <dgm:t>
        <a:bodyPr/>
        <a:lstStyle/>
        <a:p>
          <a:endParaRPr lang="et-EE"/>
        </a:p>
      </dgm:t>
    </dgm:pt>
    <dgm:pt modelId="{29F1193F-DDEB-47B8-A33C-97C91759202F}">
      <dgm:prSet phldrT="[Tekst]" custT="1"/>
      <dgm:spPr/>
      <dgm:t>
        <a:bodyPr/>
        <a:lstStyle/>
        <a:p>
          <a:r>
            <a:rPr lang="et-EE" sz="2400" b="1" dirty="0" smtClean="0"/>
            <a:t>Ümarussid</a:t>
          </a:r>
          <a:r>
            <a:rPr lang="et-EE" sz="2400" dirty="0" smtClean="0"/>
            <a:t> </a:t>
          </a:r>
          <a:endParaRPr lang="et-EE" sz="2400" dirty="0"/>
        </a:p>
      </dgm:t>
    </dgm:pt>
    <dgm:pt modelId="{4F891971-6990-4ECD-86E0-7241C2B3693F}" type="parTrans" cxnId="{9BFC1E14-5A70-4A8A-9E47-B7D954A90C41}">
      <dgm:prSet/>
      <dgm:spPr/>
      <dgm:t>
        <a:bodyPr/>
        <a:lstStyle/>
        <a:p>
          <a:endParaRPr lang="et-EE"/>
        </a:p>
      </dgm:t>
    </dgm:pt>
    <dgm:pt modelId="{E4AB169A-3727-4C47-AE35-FED0F8BCA919}" type="sibTrans" cxnId="{9BFC1E14-5A70-4A8A-9E47-B7D954A90C41}">
      <dgm:prSet/>
      <dgm:spPr/>
      <dgm:t>
        <a:bodyPr/>
        <a:lstStyle/>
        <a:p>
          <a:endParaRPr lang="et-EE"/>
        </a:p>
      </dgm:t>
    </dgm:pt>
    <dgm:pt modelId="{0127AF64-8A5C-4C4A-B5D6-93F008EDF5B6}">
      <dgm:prSet phldrT="[Tekst]"/>
      <dgm:spPr/>
      <dgm:t>
        <a:bodyPr/>
        <a:lstStyle/>
        <a:p>
          <a:r>
            <a:rPr lang="et-EE" dirty="0" smtClean="0"/>
            <a:t>Solkmed </a:t>
          </a:r>
          <a:endParaRPr lang="et-EE" dirty="0"/>
        </a:p>
      </dgm:t>
    </dgm:pt>
    <dgm:pt modelId="{21FAB6C1-CE33-4877-BD2D-3950760B664A}" type="parTrans" cxnId="{54A3501D-AB5B-49DA-9BAA-F61E3FD8E0CE}">
      <dgm:prSet/>
      <dgm:spPr/>
      <dgm:t>
        <a:bodyPr/>
        <a:lstStyle/>
        <a:p>
          <a:endParaRPr lang="et-EE"/>
        </a:p>
      </dgm:t>
    </dgm:pt>
    <dgm:pt modelId="{F3164A68-B333-485D-9C32-E496F5687CE2}" type="sibTrans" cxnId="{54A3501D-AB5B-49DA-9BAA-F61E3FD8E0CE}">
      <dgm:prSet/>
      <dgm:spPr/>
      <dgm:t>
        <a:bodyPr/>
        <a:lstStyle/>
        <a:p>
          <a:endParaRPr lang="et-EE"/>
        </a:p>
      </dgm:t>
    </dgm:pt>
    <dgm:pt modelId="{3CEFD21E-2240-422A-84FC-63968EA46EC1}">
      <dgm:prSet custT="1"/>
      <dgm:spPr/>
      <dgm:t>
        <a:bodyPr/>
        <a:lstStyle/>
        <a:p>
          <a:r>
            <a:rPr lang="et-EE" sz="2400" b="1" dirty="0" smtClean="0"/>
            <a:t>Rõngussid</a:t>
          </a:r>
          <a:r>
            <a:rPr lang="et-EE" sz="2400" dirty="0" smtClean="0"/>
            <a:t> </a:t>
          </a:r>
          <a:endParaRPr lang="et-EE" sz="2400" dirty="0"/>
        </a:p>
      </dgm:t>
    </dgm:pt>
    <dgm:pt modelId="{D9C7B7EC-3B9E-42CD-A875-8DF13725195D}" type="parTrans" cxnId="{BA100852-D39E-4EF6-BF8B-96D96ED499B9}">
      <dgm:prSet/>
      <dgm:spPr/>
      <dgm:t>
        <a:bodyPr/>
        <a:lstStyle/>
        <a:p>
          <a:endParaRPr lang="et-EE"/>
        </a:p>
      </dgm:t>
    </dgm:pt>
    <dgm:pt modelId="{912D9E20-C302-44C2-8CBE-161074B8386F}" type="sibTrans" cxnId="{BA100852-D39E-4EF6-BF8B-96D96ED499B9}">
      <dgm:prSet/>
      <dgm:spPr/>
      <dgm:t>
        <a:bodyPr/>
        <a:lstStyle/>
        <a:p>
          <a:endParaRPr lang="et-EE"/>
        </a:p>
      </dgm:t>
    </dgm:pt>
    <dgm:pt modelId="{69581289-E11C-4C91-800A-15BC0382EAB0}">
      <dgm:prSet/>
      <dgm:spPr/>
      <dgm:t>
        <a:bodyPr/>
        <a:lstStyle/>
        <a:p>
          <a:r>
            <a:rPr lang="et-EE" dirty="0" err="1" smtClean="0"/>
            <a:t>Kiduussid</a:t>
          </a:r>
          <a:r>
            <a:rPr lang="et-EE" dirty="0" smtClean="0"/>
            <a:t> </a:t>
          </a:r>
          <a:endParaRPr lang="et-EE" dirty="0"/>
        </a:p>
      </dgm:t>
    </dgm:pt>
    <dgm:pt modelId="{2E9923DF-AFCF-4E7F-9703-42E852D18FA9}" type="parTrans" cxnId="{2079CD4C-FB77-4D3D-9FF4-4A3711D6975F}">
      <dgm:prSet/>
      <dgm:spPr/>
      <dgm:t>
        <a:bodyPr/>
        <a:lstStyle/>
        <a:p>
          <a:endParaRPr lang="et-EE"/>
        </a:p>
      </dgm:t>
    </dgm:pt>
    <dgm:pt modelId="{3027163F-49DB-4763-A916-B243C0EDA49B}" type="sibTrans" cxnId="{2079CD4C-FB77-4D3D-9FF4-4A3711D6975F}">
      <dgm:prSet/>
      <dgm:spPr/>
      <dgm:t>
        <a:bodyPr/>
        <a:lstStyle/>
        <a:p>
          <a:endParaRPr lang="et-EE"/>
        </a:p>
      </dgm:t>
    </dgm:pt>
    <dgm:pt modelId="{2ED365BE-C282-45BB-9781-929F8130433A}">
      <dgm:prSet/>
      <dgm:spPr/>
      <dgm:t>
        <a:bodyPr/>
        <a:lstStyle/>
        <a:p>
          <a:r>
            <a:rPr lang="et-EE" dirty="0" smtClean="0"/>
            <a:t>Vihmaussid </a:t>
          </a:r>
          <a:endParaRPr lang="et-EE" dirty="0"/>
        </a:p>
      </dgm:t>
    </dgm:pt>
    <dgm:pt modelId="{07A80237-401F-443D-996A-10C9019DD991}" type="parTrans" cxnId="{3A07DB55-8F99-4526-994E-F73F8754D3C3}">
      <dgm:prSet/>
      <dgm:spPr/>
      <dgm:t>
        <a:bodyPr/>
        <a:lstStyle/>
        <a:p>
          <a:endParaRPr lang="et-EE"/>
        </a:p>
      </dgm:t>
    </dgm:pt>
    <dgm:pt modelId="{3D5EFB52-D22E-41E0-9092-C005842FBCF5}" type="sibTrans" cxnId="{3A07DB55-8F99-4526-994E-F73F8754D3C3}">
      <dgm:prSet/>
      <dgm:spPr/>
      <dgm:t>
        <a:bodyPr/>
        <a:lstStyle/>
        <a:p>
          <a:endParaRPr lang="et-EE"/>
        </a:p>
      </dgm:t>
    </dgm:pt>
    <dgm:pt modelId="{298A8DA7-7E08-43B0-816E-F51FE39E2655}">
      <dgm:prSet/>
      <dgm:spPr/>
      <dgm:t>
        <a:bodyPr/>
        <a:lstStyle/>
        <a:p>
          <a:r>
            <a:rPr lang="et-EE" dirty="0" smtClean="0"/>
            <a:t>Kaanid </a:t>
          </a:r>
          <a:endParaRPr lang="et-EE" dirty="0"/>
        </a:p>
      </dgm:t>
    </dgm:pt>
    <dgm:pt modelId="{AD718BAC-6B94-4382-B5C9-E9795E4E0048}" type="parTrans" cxnId="{E50EB809-7AF3-48B3-87D7-CC8B9E116F1C}">
      <dgm:prSet/>
      <dgm:spPr/>
      <dgm:t>
        <a:bodyPr/>
        <a:lstStyle/>
        <a:p>
          <a:endParaRPr lang="et-EE"/>
        </a:p>
      </dgm:t>
    </dgm:pt>
    <dgm:pt modelId="{FFD696F6-60A1-4CAB-BC35-F96E8940FC9B}" type="sibTrans" cxnId="{E50EB809-7AF3-48B3-87D7-CC8B9E116F1C}">
      <dgm:prSet/>
      <dgm:spPr/>
      <dgm:t>
        <a:bodyPr/>
        <a:lstStyle/>
        <a:p>
          <a:endParaRPr lang="et-EE"/>
        </a:p>
      </dgm:t>
    </dgm:pt>
    <dgm:pt modelId="{1AE74BFC-6D35-418C-B5B0-28E136EF3F7F}" type="pres">
      <dgm:prSet presAssocID="{2AB92F9B-7DCE-4118-A74E-18C197D1D9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BD0DE8-62DE-4595-9767-F092E7B5117E}" type="pres">
      <dgm:prSet presAssocID="{BBB9FD40-1D40-4B7A-941E-9BDD166741E2}" presName="hierRoot1" presStyleCnt="0"/>
      <dgm:spPr/>
    </dgm:pt>
    <dgm:pt modelId="{0F23481C-6D4A-40CF-87FF-2995C6A2806D}" type="pres">
      <dgm:prSet presAssocID="{BBB9FD40-1D40-4B7A-941E-9BDD166741E2}" presName="composite" presStyleCnt="0"/>
      <dgm:spPr/>
    </dgm:pt>
    <dgm:pt modelId="{695CD0BB-5954-4D0F-A3F5-FE2FD36E1164}" type="pres">
      <dgm:prSet presAssocID="{BBB9FD40-1D40-4B7A-941E-9BDD166741E2}" presName="background" presStyleLbl="node0" presStyleIdx="0" presStyleCnt="1"/>
      <dgm:spPr/>
    </dgm:pt>
    <dgm:pt modelId="{A9EB56A1-C9D7-40FC-9F1F-F8F9B9AEDD13}" type="pres">
      <dgm:prSet presAssocID="{BBB9FD40-1D40-4B7A-941E-9BDD166741E2}" presName="text" presStyleLbl="fgAcc0" presStyleIdx="0" presStyleCnt="1" custScaleX="157627" custScaleY="179633" custLinFactNeighborX="-6123" custLinFactNeighborY="-41752">
        <dgm:presLayoutVars>
          <dgm:chPref val="3"/>
        </dgm:presLayoutVars>
      </dgm:prSet>
      <dgm:spPr/>
    </dgm:pt>
    <dgm:pt modelId="{94FD1718-F282-4534-BDBA-2940DB0DE254}" type="pres">
      <dgm:prSet presAssocID="{BBB9FD40-1D40-4B7A-941E-9BDD166741E2}" presName="hierChild2" presStyleCnt="0"/>
      <dgm:spPr/>
    </dgm:pt>
    <dgm:pt modelId="{59FC1A93-1D7E-4B43-AC2C-A68A489824C1}" type="pres">
      <dgm:prSet presAssocID="{9040FB7A-A36A-44C3-9BC1-05E28562BABB}" presName="Name10" presStyleLbl="parChTrans1D2" presStyleIdx="0" presStyleCnt="3"/>
      <dgm:spPr/>
    </dgm:pt>
    <dgm:pt modelId="{8DB5ECB8-F315-4EC2-908B-95F1590C7B34}" type="pres">
      <dgm:prSet presAssocID="{84841E44-CB61-4D29-B81A-8D9D1B1C7EB6}" presName="hierRoot2" presStyleCnt="0"/>
      <dgm:spPr/>
    </dgm:pt>
    <dgm:pt modelId="{93DB5F0E-D7EA-4CBF-AED3-6D1A9150D47A}" type="pres">
      <dgm:prSet presAssocID="{84841E44-CB61-4D29-B81A-8D9D1B1C7EB6}" presName="composite2" presStyleCnt="0"/>
      <dgm:spPr/>
    </dgm:pt>
    <dgm:pt modelId="{FFA612A7-804D-400C-AF7B-2D3ADB7F0377}" type="pres">
      <dgm:prSet presAssocID="{84841E44-CB61-4D29-B81A-8D9D1B1C7EB6}" presName="background2" presStyleLbl="node2" presStyleIdx="0" presStyleCnt="3"/>
      <dgm:spPr/>
    </dgm:pt>
    <dgm:pt modelId="{3E689A92-05D5-46FD-956A-4D475778B6AD}" type="pres">
      <dgm:prSet presAssocID="{84841E44-CB61-4D29-B81A-8D9D1B1C7EB6}" presName="text2" presStyleLbl="fgAcc2" presStyleIdx="0" presStyleCnt="3" custScaleX="141670" custScaleY="136663">
        <dgm:presLayoutVars>
          <dgm:chPref val="3"/>
        </dgm:presLayoutVars>
      </dgm:prSet>
      <dgm:spPr/>
    </dgm:pt>
    <dgm:pt modelId="{ABFEDD09-8D4F-4C4A-B4A0-34B62DFA8361}" type="pres">
      <dgm:prSet presAssocID="{84841E44-CB61-4D29-B81A-8D9D1B1C7EB6}" presName="hierChild3" presStyleCnt="0"/>
      <dgm:spPr/>
    </dgm:pt>
    <dgm:pt modelId="{8D28DDE5-5072-48AE-96E0-9D63BD956D51}" type="pres">
      <dgm:prSet presAssocID="{5BC9E0CD-5A1F-47B9-BE8A-FEF503FB699E}" presName="Name17" presStyleLbl="parChTrans1D3" presStyleIdx="0" presStyleCnt="6"/>
      <dgm:spPr/>
    </dgm:pt>
    <dgm:pt modelId="{6BA0ADF1-11E2-4FAE-BD41-91D36D16952F}" type="pres">
      <dgm:prSet presAssocID="{D31F717E-17AB-4E70-974C-519E609DA71A}" presName="hierRoot3" presStyleCnt="0"/>
      <dgm:spPr/>
    </dgm:pt>
    <dgm:pt modelId="{52D214C5-8FD4-4D51-9BA6-21467BEC83A9}" type="pres">
      <dgm:prSet presAssocID="{D31F717E-17AB-4E70-974C-519E609DA71A}" presName="composite3" presStyleCnt="0"/>
      <dgm:spPr/>
    </dgm:pt>
    <dgm:pt modelId="{6183C276-B1C4-48F6-975A-37FB52E00358}" type="pres">
      <dgm:prSet presAssocID="{D31F717E-17AB-4E70-974C-519E609DA71A}" presName="background3" presStyleLbl="node3" presStyleIdx="0" presStyleCnt="6"/>
      <dgm:spPr/>
    </dgm:pt>
    <dgm:pt modelId="{E6B4FF3C-DEEB-4AD7-A1E6-55A88ED47D3D}" type="pres">
      <dgm:prSet presAssocID="{D31F717E-17AB-4E70-974C-519E609DA71A}" presName="text3" presStyleLbl="fgAcc3" presStyleIdx="0" presStyleCnt="6">
        <dgm:presLayoutVars>
          <dgm:chPref val="3"/>
        </dgm:presLayoutVars>
      </dgm:prSet>
      <dgm:spPr/>
    </dgm:pt>
    <dgm:pt modelId="{60B09D63-FAC1-49B0-8AAF-C0CE96D44302}" type="pres">
      <dgm:prSet presAssocID="{D31F717E-17AB-4E70-974C-519E609DA71A}" presName="hierChild4" presStyleCnt="0"/>
      <dgm:spPr/>
    </dgm:pt>
    <dgm:pt modelId="{2A76DEC4-CA5E-4D02-9AF0-0CCEBDB1EA03}" type="pres">
      <dgm:prSet presAssocID="{5AE2526D-7FDC-40FC-8575-AD99DE170AEA}" presName="Name17" presStyleLbl="parChTrans1D3" presStyleIdx="1" presStyleCnt="6"/>
      <dgm:spPr/>
    </dgm:pt>
    <dgm:pt modelId="{67742366-89E2-4F25-BAE5-A0ED37CD93E4}" type="pres">
      <dgm:prSet presAssocID="{DA629E2C-FA82-4CA7-A9BE-9D8D24E3ADA5}" presName="hierRoot3" presStyleCnt="0"/>
      <dgm:spPr/>
    </dgm:pt>
    <dgm:pt modelId="{2BD59A63-CC55-4441-B291-8EF2833C40FA}" type="pres">
      <dgm:prSet presAssocID="{DA629E2C-FA82-4CA7-A9BE-9D8D24E3ADA5}" presName="composite3" presStyleCnt="0"/>
      <dgm:spPr/>
    </dgm:pt>
    <dgm:pt modelId="{FD7F4AF2-596E-402E-A4C3-59C28F931CAD}" type="pres">
      <dgm:prSet presAssocID="{DA629E2C-FA82-4CA7-A9BE-9D8D24E3ADA5}" presName="background3" presStyleLbl="node3" presStyleIdx="1" presStyleCnt="6"/>
      <dgm:spPr/>
    </dgm:pt>
    <dgm:pt modelId="{416D352C-C7E4-4E05-B2AA-6B5AC2128FB8}" type="pres">
      <dgm:prSet presAssocID="{DA629E2C-FA82-4CA7-A9BE-9D8D24E3ADA5}" presName="text3" presStyleLbl="fgAcc3" presStyleIdx="1" presStyleCnt="6">
        <dgm:presLayoutVars>
          <dgm:chPref val="3"/>
        </dgm:presLayoutVars>
      </dgm:prSet>
      <dgm:spPr/>
    </dgm:pt>
    <dgm:pt modelId="{F9B1D74B-75BB-43C7-9CEC-EE2263F822F5}" type="pres">
      <dgm:prSet presAssocID="{DA629E2C-FA82-4CA7-A9BE-9D8D24E3ADA5}" presName="hierChild4" presStyleCnt="0"/>
      <dgm:spPr/>
    </dgm:pt>
    <dgm:pt modelId="{C0829092-7ED2-4B73-92B0-F1DA3D8C99F2}" type="pres">
      <dgm:prSet presAssocID="{4F891971-6990-4ECD-86E0-7241C2B3693F}" presName="Name10" presStyleLbl="parChTrans1D2" presStyleIdx="1" presStyleCnt="3"/>
      <dgm:spPr/>
    </dgm:pt>
    <dgm:pt modelId="{1A30EEEC-1554-45B9-BE59-ADC7662A80D8}" type="pres">
      <dgm:prSet presAssocID="{29F1193F-DDEB-47B8-A33C-97C91759202F}" presName="hierRoot2" presStyleCnt="0"/>
      <dgm:spPr/>
    </dgm:pt>
    <dgm:pt modelId="{9CFBB703-7391-4ED3-B2B4-A50A9E115D25}" type="pres">
      <dgm:prSet presAssocID="{29F1193F-DDEB-47B8-A33C-97C91759202F}" presName="composite2" presStyleCnt="0"/>
      <dgm:spPr/>
    </dgm:pt>
    <dgm:pt modelId="{DA11032C-3516-4AF3-9C8D-4C5296AF38AD}" type="pres">
      <dgm:prSet presAssocID="{29F1193F-DDEB-47B8-A33C-97C91759202F}" presName="background2" presStyleLbl="node2" presStyleIdx="1" presStyleCnt="3"/>
      <dgm:spPr/>
    </dgm:pt>
    <dgm:pt modelId="{12AC28AD-41CB-491E-9046-9F36BB08178B}" type="pres">
      <dgm:prSet presAssocID="{29F1193F-DDEB-47B8-A33C-97C91759202F}" presName="text2" presStyleLbl="fgAcc2" presStyleIdx="1" presStyleCnt="3" custScaleX="165478" custScaleY="159725" custLinFactNeighborX="-2684" custLinFactNeighborY="27828">
        <dgm:presLayoutVars>
          <dgm:chPref val="3"/>
        </dgm:presLayoutVars>
      </dgm:prSet>
      <dgm:spPr/>
    </dgm:pt>
    <dgm:pt modelId="{EDD619B5-4DF7-4EFB-ADF4-5AA7AD664F86}" type="pres">
      <dgm:prSet presAssocID="{29F1193F-DDEB-47B8-A33C-97C91759202F}" presName="hierChild3" presStyleCnt="0"/>
      <dgm:spPr/>
    </dgm:pt>
    <dgm:pt modelId="{36DEFFC1-284B-4384-8700-B720296DD731}" type="pres">
      <dgm:prSet presAssocID="{21FAB6C1-CE33-4877-BD2D-3950760B664A}" presName="Name17" presStyleLbl="parChTrans1D3" presStyleIdx="2" presStyleCnt="6"/>
      <dgm:spPr/>
    </dgm:pt>
    <dgm:pt modelId="{CA35EB2B-779E-4B09-8E93-8BDC24FA69BA}" type="pres">
      <dgm:prSet presAssocID="{0127AF64-8A5C-4C4A-B5D6-93F008EDF5B6}" presName="hierRoot3" presStyleCnt="0"/>
      <dgm:spPr/>
    </dgm:pt>
    <dgm:pt modelId="{016538EE-C331-4F0F-992D-CD71B2F139E7}" type="pres">
      <dgm:prSet presAssocID="{0127AF64-8A5C-4C4A-B5D6-93F008EDF5B6}" presName="composite3" presStyleCnt="0"/>
      <dgm:spPr/>
    </dgm:pt>
    <dgm:pt modelId="{FE00FF3F-140D-496B-8B47-F6DB8CB5CA8F}" type="pres">
      <dgm:prSet presAssocID="{0127AF64-8A5C-4C4A-B5D6-93F008EDF5B6}" presName="background3" presStyleLbl="node3" presStyleIdx="2" presStyleCnt="6"/>
      <dgm:spPr/>
    </dgm:pt>
    <dgm:pt modelId="{382196E6-72F4-4894-BDA0-63EE2763C448}" type="pres">
      <dgm:prSet presAssocID="{0127AF64-8A5C-4C4A-B5D6-93F008EDF5B6}" presName="text3" presStyleLbl="fgAcc3" presStyleIdx="2" presStyleCnt="6" custLinFactNeighborX="-1900" custLinFactNeighborY="64814">
        <dgm:presLayoutVars>
          <dgm:chPref val="3"/>
        </dgm:presLayoutVars>
      </dgm:prSet>
      <dgm:spPr/>
    </dgm:pt>
    <dgm:pt modelId="{25F6DB32-E1DC-497C-8A95-203E45454EE5}" type="pres">
      <dgm:prSet presAssocID="{0127AF64-8A5C-4C4A-B5D6-93F008EDF5B6}" presName="hierChild4" presStyleCnt="0"/>
      <dgm:spPr/>
    </dgm:pt>
    <dgm:pt modelId="{A7221E94-C498-4ECE-BAD5-4720ECF63441}" type="pres">
      <dgm:prSet presAssocID="{2E9923DF-AFCF-4E7F-9703-42E852D18FA9}" presName="Name17" presStyleLbl="parChTrans1D3" presStyleIdx="3" presStyleCnt="6"/>
      <dgm:spPr/>
    </dgm:pt>
    <dgm:pt modelId="{FA9A57A5-ED0B-46F0-B27C-253738FD6BFC}" type="pres">
      <dgm:prSet presAssocID="{69581289-E11C-4C91-800A-15BC0382EAB0}" presName="hierRoot3" presStyleCnt="0"/>
      <dgm:spPr/>
    </dgm:pt>
    <dgm:pt modelId="{B640229B-AA92-4E3B-B220-AA1C97B40D05}" type="pres">
      <dgm:prSet presAssocID="{69581289-E11C-4C91-800A-15BC0382EAB0}" presName="composite3" presStyleCnt="0"/>
      <dgm:spPr/>
    </dgm:pt>
    <dgm:pt modelId="{C3BBE79F-4CD5-489F-8755-0791A36F1205}" type="pres">
      <dgm:prSet presAssocID="{69581289-E11C-4C91-800A-15BC0382EAB0}" presName="background3" presStyleLbl="node3" presStyleIdx="3" presStyleCnt="6"/>
      <dgm:spPr/>
    </dgm:pt>
    <dgm:pt modelId="{39F7DB70-73E6-4F27-8D1C-B206C0042890}" type="pres">
      <dgm:prSet presAssocID="{69581289-E11C-4C91-800A-15BC0382EAB0}" presName="text3" presStyleLbl="fgAcc3" presStyleIdx="3" presStyleCnt="6" custLinFactNeighborX="2296" custLinFactNeighborY="64814">
        <dgm:presLayoutVars>
          <dgm:chPref val="3"/>
        </dgm:presLayoutVars>
      </dgm:prSet>
      <dgm:spPr/>
    </dgm:pt>
    <dgm:pt modelId="{BCC299A1-F291-431F-81FE-2208410B0089}" type="pres">
      <dgm:prSet presAssocID="{69581289-E11C-4C91-800A-15BC0382EAB0}" presName="hierChild4" presStyleCnt="0"/>
      <dgm:spPr/>
    </dgm:pt>
    <dgm:pt modelId="{CB570745-3A47-4E67-BDC3-A3B5328058B7}" type="pres">
      <dgm:prSet presAssocID="{D9C7B7EC-3B9E-42CD-A875-8DF13725195D}" presName="Name10" presStyleLbl="parChTrans1D2" presStyleIdx="2" presStyleCnt="3"/>
      <dgm:spPr/>
    </dgm:pt>
    <dgm:pt modelId="{7965D1C1-1ECD-469C-9BA3-C91A803488A6}" type="pres">
      <dgm:prSet presAssocID="{3CEFD21E-2240-422A-84FC-63968EA46EC1}" presName="hierRoot2" presStyleCnt="0"/>
      <dgm:spPr/>
    </dgm:pt>
    <dgm:pt modelId="{872B3D16-B5E2-4C9A-BDFD-0C98A714AB6A}" type="pres">
      <dgm:prSet presAssocID="{3CEFD21E-2240-422A-84FC-63968EA46EC1}" presName="composite2" presStyleCnt="0"/>
      <dgm:spPr/>
    </dgm:pt>
    <dgm:pt modelId="{910F9CBD-DF8E-4BFF-9E19-82BD114ABBDE}" type="pres">
      <dgm:prSet presAssocID="{3CEFD21E-2240-422A-84FC-63968EA46EC1}" presName="background2" presStyleLbl="node2" presStyleIdx="2" presStyleCnt="3"/>
      <dgm:spPr/>
    </dgm:pt>
    <dgm:pt modelId="{65BB31E5-912B-4594-BBEA-768A2B660C06}" type="pres">
      <dgm:prSet presAssocID="{3CEFD21E-2240-422A-84FC-63968EA46EC1}" presName="text2" presStyleLbl="fgAcc2" presStyleIdx="2" presStyleCnt="3" custScaleX="157374" custScaleY="139816">
        <dgm:presLayoutVars>
          <dgm:chPref val="3"/>
        </dgm:presLayoutVars>
      </dgm:prSet>
      <dgm:spPr/>
    </dgm:pt>
    <dgm:pt modelId="{8B2BF537-803B-4D58-ACE3-28F0D4A893B0}" type="pres">
      <dgm:prSet presAssocID="{3CEFD21E-2240-422A-84FC-63968EA46EC1}" presName="hierChild3" presStyleCnt="0"/>
      <dgm:spPr/>
    </dgm:pt>
    <dgm:pt modelId="{20A65103-17D1-4B0E-BB8D-11CB5F148A0C}" type="pres">
      <dgm:prSet presAssocID="{07A80237-401F-443D-996A-10C9019DD991}" presName="Name17" presStyleLbl="parChTrans1D3" presStyleIdx="4" presStyleCnt="6"/>
      <dgm:spPr/>
    </dgm:pt>
    <dgm:pt modelId="{71DB760C-B300-4039-BA04-266E4480FD1E}" type="pres">
      <dgm:prSet presAssocID="{2ED365BE-C282-45BB-9781-929F8130433A}" presName="hierRoot3" presStyleCnt="0"/>
      <dgm:spPr/>
    </dgm:pt>
    <dgm:pt modelId="{890FC96E-194F-4769-83B5-1F002E6A5BFE}" type="pres">
      <dgm:prSet presAssocID="{2ED365BE-C282-45BB-9781-929F8130433A}" presName="composite3" presStyleCnt="0"/>
      <dgm:spPr/>
    </dgm:pt>
    <dgm:pt modelId="{E7BA815B-1CEF-4D92-9422-44D36DE52949}" type="pres">
      <dgm:prSet presAssocID="{2ED365BE-C282-45BB-9781-929F8130433A}" presName="background3" presStyleLbl="node3" presStyleIdx="4" presStyleCnt="6"/>
      <dgm:spPr/>
    </dgm:pt>
    <dgm:pt modelId="{F870E755-3E43-49DF-8722-9BDDD911D27C}" type="pres">
      <dgm:prSet presAssocID="{2ED365BE-C282-45BB-9781-929F8130433A}" presName="text3" presStyleLbl="fgAcc3" presStyleIdx="4" presStyleCnt="6">
        <dgm:presLayoutVars>
          <dgm:chPref val="3"/>
        </dgm:presLayoutVars>
      </dgm:prSet>
      <dgm:spPr/>
    </dgm:pt>
    <dgm:pt modelId="{953668E5-A447-4303-9E25-2CB720C90442}" type="pres">
      <dgm:prSet presAssocID="{2ED365BE-C282-45BB-9781-929F8130433A}" presName="hierChild4" presStyleCnt="0"/>
      <dgm:spPr/>
    </dgm:pt>
    <dgm:pt modelId="{D8887E08-BDC7-483F-BCD7-149F5EE3E4A2}" type="pres">
      <dgm:prSet presAssocID="{AD718BAC-6B94-4382-B5C9-E9795E4E0048}" presName="Name17" presStyleLbl="parChTrans1D3" presStyleIdx="5" presStyleCnt="6"/>
      <dgm:spPr/>
    </dgm:pt>
    <dgm:pt modelId="{C91533F5-9B76-49B2-AAF1-2D47B915B938}" type="pres">
      <dgm:prSet presAssocID="{298A8DA7-7E08-43B0-816E-F51FE39E2655}" presName="hierRoot3" presStyleCnt="0"/>
      <dgm:spPr/>
    </dgm:pt>
    <dgm:pt modelId="{BFCCACDF-CCDB-4CF6-B5A9-CC2A59DB3507}" type="pres">
      <dgm:prSet presAssocID="{298A8DA7-7E08-43B0-816E-F51FE39E2655}" presName="composite3" presStyleCnt="0"/>
      <dgm:spPr/>
    </dgm:pt>
    <dgm:pt modelId="{18F82DDB-8D01-4269-B6AE-9168142BD8AD}" type="pres">
      <dgm:prSet presAssocID="{298A8DA7-7E08-43B0-816E-F51FE39E2655}" presName="background3" presStyleLbl="node3" presStyleIdx="5" presStyleCnt="6"/>
      <dgm:spPr/>
    </dgm:pt>
    <dgm:pt modelId="{8AF3DFAA-35D8-4029-A4FC-47A7A7BEA350}" type="pres">
      <dgm:prSet presAssocID="{298A8DA7-7E08-43B0-816E-F51FE39E2655}" presName="text3" presStyleLbl="fgAcc3" presStyleIdx="5" presStyleCnt="6">
        <dgm:presLayoutVars>
          <dgm:chPref val="3"/>
        </dgm:presLayoutVars>
      </dgm:prSet>
      <dgm:spPr/>
    </dgm:pt>
    <dgm:pt modelId="{F18AAB6D-AEDF-4138-B738-DF7D13666715}" type="pres">
      <dgm:prSet presAssocID="{298A8DA7-7E08-43B0-816E-F51FE39E2655}" presName="hierChild4" presStyleCnt="0"/>
      <dgm:spPr/>
    </dgm:pt>
  </dgm:ptLst>
  <dgm:cxnLst>
    <dgm:cxn modelId="{A91C6CE3-C746-4AA6-94C9-DE565047B0FC}" type="presOf" srcId="{DA629E2C-FA82-4CA7-A9BE-9D8D24E3ADA5}" destId="{416D352C-C7E4-4E05-B2AA-6B5AC2128FB8}" srcOrd="0" destOrd="0" presId="urn:microsoft.com/office/officeart/2005/8/layout/hierarchy1"/>
    <dgm:cxn modelId="{8655FF22-7DB9-4441-B42D-668F8F7030CE}" type="presOf" srcId="{4F891971-6990-4ECD-86E0-7241C2B3693F}" destId="{C0829092-7ED2-4B73-92B0-F1DA3D8C99F2}" srcOrd="0" destOrd="0" presId="urn:microsoft.com/office/officeart/2005/8/layout/hierarchy1"/>
    <dgm:cxn modelId="{C5A87975-8D54-4A41-A67E-831C2F244990}" type="presOf" srcId="{84841E44-CB61-4D29-B81A-8D9D1B1C7EB6}" destId="{3E689A92-05D5-46FD-956A-4D475778B6AD}" srcOrd="0" destOrd="0" presId="urn:microsoft.com/office/officeart/2005/8/layout/hierarchy1"/>
    <dgm:cxn modelId="{D83D6E44-3E15-468A-84AC-DA494A1F4E37}" type="presOf" srcId="{0127AF64-8A5C-4C4A-B5D6-93F008EDF5B6}" destId="{382196E6-72F4-4894-BDA0-63EE2763C448}" srcOrd="0" destOrd="0" presId="urn:microsoft.com/office/officeart/2005/8/layout/hierarchy1"/>
    <dgm:cxn modelId="{66602F33-6746-4734-A04D-2FFAFF4C93FD}" type="presOf" srcId="{298A8DA7-7E08-43B0-816E-F51FE39E2655}" destId="{8AF3DFAA-35D8-4029-A4FC-47A7A7BEA350}" srcOrd="0" destOrd="0" presId="urn:microsoft.com/office/officeart/2005/8/layout/hierarchy1"/>
    <dgm:cxn modelId="{2079CD4C-FB77-4D3D-9FF4-4A3711D6975F}" srcId="{29F1193F-DDEB-47B8-A33C-97C91759202F}" destId="{69581289-E11C-4C91-800A-15BC0382EAB0}" srcOrd="1" destOrd="0" parTransId="{2E9923DF-AFCF-4E7F-9703-42E852D18FA9}" sibTransId="{3027163F-49DB-4763-A916-B243C0EDA49B}"/>
    <dgm:cxn modelId="{C7145CB1-45D6-4F85-925C-35C4A3689EF9}" type="presOf" srcId="{07A80237-401F-443D-996A-10C9019DD991}" destId="{20A65103-17D1-4B0E-BB8D-11CB5F148A0C}" srcOrd="0" destOrd="0" presId="urn:microsoft.com/office/officeart/2005/8/layout/hierarchy1"/>
    <dgm:cxn modelId="{E651C4A1-4958-478F-8FEC-AA6F45CCEACF}" type="presOf" srcId="{BBB9FD40-1D40-4B7A-941E-9BDD166741E2}" destId="{A9EB56A1-C9D7-40FC-9F1F-F8F9B9AEDD13}" srcOrd="0" destOrd="0" presId="urn:microsoft.com/office/officeart/2005/8/layout/hierarchy1"/>
    <dgm:cxn modelId="{DDD53531-8B36-449C-A62D-BCF7C0D1E1D6}" srcId="{2AB92F9B-7DCE-4118-A74E-18C197D1D929}" destId="{BBB9FD40-1D40-4B7A-941E-9BDD166741E2}" srcOrd="0" destOrd="0" parTransId="{7ED913E0-A267-4F3E-85F8-B209C6B0BE5D}" sibTransId="{113D5391-E1D4-43DC-9721-C9FAEF4098BD}"/>
    <dgm:cxn modelId="{CEC0ECB9-5B3A-4AA5-B3A7-9F494F7E741A}" type="presOf" srcId="{9040FB7A-A36A-44C3-9BC1-05E28562BABB}" destId="{59FC1A93-1D7E-4B43-AC2C-A68A489824C1}" srcOrd="0" destOrd="0" presId="urn:microsoft.com/office/officeart/2005/8/layout/hierarchy1"/>
    <dgm:cxn modelId="{3BAEFE3E-F775-4EC3-9C0E-0B67106A8F79}" type="presOf" srcId="{5BC9E0CD-5A1F-47B9-BE8A-FEF503FB699E}" destId="{8D28DDE5-5072-48AE-96E0-9D63BD956D51}" srcOrd="0" destOrd="0" presId="urn:microsoft.com/office/officeart/2005/8/layout/hierarchy1"/>
    <dgm:cxn modelId="{65ED18B0-B41D-4858-A5F1-AD8768965011}" type="presOf" srcId="{AD718BAC-6B94-4382-B5C9-E9795E4E0048}" destId="{D8887E08-BDC7-483F-BCD7-149F5EE3E4A2}" srcOrd="0" destOrd="0" presId="urn:microsoft.com/office/officeart/2005/8/layout/hierarchy1"/>
    <dgm:cxn modelId="{D755DDF9-3D2E-4A4B-8AD8-DF6EE93B5B3A}" type="presOf" srcId="{2E9923DF-AFCF-4E7F-9703-42E852D18FA9}" destId="{A7221E94-C498-4ECE-BAD5-4720ECF63441}" srcOrd="0" destOrd="0" presId="urn:microsoft.com/office/officeart/2005/8/layout/hierarchy1"/>
    <dgm:cxn modelId="{132E2B56-15A8-4ABE-935C-873AF8BE245B}" type="presOf" srcId="{D9C7B7EC-3B9E-42CD-A875-8DF13725195D}" destId="{CB570745-3A47-4E67-BDC3-A3B5328058B7}" srcOrd="0" destOrd="0" presId="urn:microsoft.com/office/officeart/2005/8/layout/hierarchy1"/>
    <dgm:cxn modelId="{CA7BE156-5A33-4E86-8691-16D91432C55F}" type="presOf" srcId="{5AE2526D-7FDC-40FC-8575-AD99DE170AEA}" destId="{2A76DEC4-CA5E-4D02-9AF0-0CCEBDB1EA03}" srcOrd="0" destOrd="0" presId="urn:microsoft.com/office/officeart/2005/8/layout/hierarchy1"/>
    <dgm:cxn modelId="{C6A3EB63-BE2E-4405-9402-43F2F63C5A15}" type="presOf" srcId="{29F1193F-DDEB-47B8-A33C-97C91759202F}" destId="{12AC28AD-41CB-491E-9046-9F36BB08178B}" srcOrd="0" destOrd="0" presId="urn:microsoft.com/office/officeart/2005/8/layout/hierarchy1"/>
    <dgm:cxn modelId="{3A07DB55-8F99-4526-994E-F73F8754D3C3}" srcId="{3CEFD21E-2240-422A-84FC-63968EA46EC1}" destId="{2ED365BE-C282-45BB-9781-929F8130433A}" srcOrd="0" destOrd="0" parTransId="{07A80237-401F-443D-996A-10C9019DD991}" sibTransId="{3D5EFB52-D22E-41E0-9092-C005842FBCF5}"/>
    <dgm:cxn modelId="{E50EB809-7AF3-48B3-87D7-CC8B9E116F1C}" srcId="{3CEFD21E-2240-422A-84FC-63968EA46EC1}" destId="{298A8DA7-7E08-43B0-816E-F51FE39E2655}" srcOrd="1" destOrd="0" parTransId="{AD718BAC-6B94-4382-B5C9-E9795E4E0048}" sibTransId="{FFD696F6-60A1-4CAB-BC35-F96E8940FC9B}"/>
    <dgm:cxn modelId="{A02B5A02-580F-4B82-85F0-E9FA817DDE93}" srcId="{84841E44-CB61-4D29-B81A-8D9D1B1C7EB6}" destId="{DA629E2C-FA82-4CA7-A9BE-9D8D24E3ADA5}" srcOrd="1" destOrd="0" parTransId="{5AE2526D-7FDC-40FC-8575-AD99DE170AEA}" sibTransId="{29090F68-45A6-4B0F-B6D9-73768D3899D4}"/>
    <dgm:cxn modelId="{BA331312-5374-4C73-ACF0-FA238BFAC2C4}" type="presOf" srcId="{2ED365BE-C282-45BB-9781-929F8130433A}" destId="{F870E755-3E43-49DF-8722-9BDDD911D27C}" srcOrd="0" destOrd="0" presId="urn:microsoft.com/office/officeart/2005/8/layout/hierarchy1"/>
    <dgm:cxn modelId="{D83AB311-6A57-4E5D-A68E-FD220104A92C}" srcId="{84841E44-CB61-4D29-B81A-8D9D1B1C7EB6}" destId="{D31F717E-17AB-4E70-974C-519E609DA71A}" srcOrd="0" destOrd="0" parTransId="{5BC9E0CD-5A1F-47B9-BE8A-FEF503FB699E}" sibTransId="{604A3939-070D-458D-849E-D54B7B61A961}"/>
    <dgm:cxn modelId="{BD0C8F33-09B8-4D86-B35C-5854E30E9A2F}" type="presOf" srcId="{D31F717E-17AB-4E70-974C-519E609DA71A}" destId="{E6B4FF3C-DEEB-4AD7-A1E6-55A88ED47D3D}" srcOrd="0" destOrd="0" presId="urn:microsoft.com/office/officeart/2005/8/layout/hierarchy1"/>
    <dgm:cxn modelId="{9B884B28-A2DA-463C-B3E1-A5330DAC1DAD}" type="presOf" srcId="{21FAB6C1-CE33-4877-BD2D-3950760B664A}" destId="{36DEFFC1-284B-4384-8700-B720296DD731}" srcOrd="0" destOrd="0" presId="urn:microsoft.com/office/officeart/2005/8/layout/hierarchy1"/>
    <dgm:cxn modelId="{54A3501D-AB5B-49DA-9BAA-F61E3FD8E0CE}" srcId="{29F1193F-DDEB-47B8-A33C-97C91759202F}" destId="{0127AF64-8A5C-4C4A-B5D6-93F008EDF5B6}" srcOrd="0" destOrd="0" parTransId="{21FAB6C1-CE33-4877-BD2D-3950760B664A}" sibTransId="{F3164A68-B333-485D-9C32-E496F5687CE2}"/>
    <dgm:cxn modelId="{0595FE29-C781-4A46-9644-9FF3218F8051}" srcId="{BBB9FD40-1D40-4B7A-941E-9BDD166741E2}" destId="{84841E44-CB61-4D29-B81A-8D9D1B1C7EB6}" srcOrd="0" destOrd="0" parTransId="{9040FB7A-A36A-44C3-9BC1-05E28562BABB}" sibTransId="{72924D2F-9815-4CE6-BE30-32CA359D61A0}"/>
    <dgm:cxn modelId="{40BE53F2-6517-4391-A82A-9813DB1F79E3}" type="presOf" srcId="{2AB92F9B-7DCE-4118-A74E-18C197D1D929}" destId="{1AE74BFC-6D35-418C-B5B0-28E136EF3F7F}" srcOrd="0" destOrd="0" presId="urn:microsoft.com/office/officeart/2005/8/layout/hierarchy1"/>
    <dgm:cxn modelId="{9BFC1E14-5A70-4A8A-9E47-B7D954A90C41}" srcId="{BBB9FD40-1D40-4B7A-941E-9BDD166741E2}" destId="{29F1193F-DDEB-47B8-A33C-97C91759202F}" srcOrd="1" destOrd="0" parTransId="{4F891971-6990-4ECD-86E0-7241C2B3693F}" sibTransId="{E4AB169A-3727-4C47-AE35-FED0F8BCA919}"/>
    <dgm:cxn modelId="{DD6A7999-77AD-4EF8-9C1F-D4945601A486}" type="presOf" srcId="{3CEFD21E-2240-422A-84FC-63968EA46EC1}" destId="{65BB31E5-912B-4594-BBEA-768A2B660C06}" srcOrd="0" destOrd="0" presId="urn:microsoft.com/office/officeart/2005/8/layout/hierarchy1"/>
    <dgm:cxn modelId="{43B5F0E4-6C72-48DE-9468-3DBCE2D0548F}" type="presOf" srcId="{69581289-E11C-4C91-800A-15BC0382EAB0}" destId="{39F7DB70-73E6-4F27-8D1C-B206C0042890}" srcOrd="0" destOrd="0" presId="urn:microsoft.com/office/officeart/2005/8/layout/hierarchy1"/>
    <dgm:cxn modelId="{BA100852-D39E-4EF6-BF8B-96D96ED499B9}" srcId="{BBB9FD40-1D40-4B7A-941E-9BDD166741E2}" destId="{3CEFD21E-2240-422A-84FC-63968EA46EC1}" srcOrd="2" destOrd="0" parTransId="{D9C7B7EC-3B9E-42CD-A875-8DF13725195D}" sibTransId="{912D9E20-C302-44C2-8CBE-161074B8386F}"/>
    <dgm:cxn modelId="{C5F7AC7C-FB47-4C9D-8F98-BDA7DA45D7DE}" type="presParOf" srcId="{1AE74BFC-6D35-418C-B5B0-28E136EF3F7F}" destId="{BBBD0DE8-62DE-4595-9767-F092E7B5117E}" srcOrd="0" destOrd="0" presId="urn:microsoft.com/office/officeart/2005/8/layout/hierarchy1"/>
    <dgm:cxn modelId="{1D8C4886-98B3-4798-BB88-0D252B2CD712}" type="presParOf" srcId="{BBBD0DE8-62DE-4595-9767-F092E7B5117E}" destId="{0F23481C-6D4A-40CF-87FF-2995C6A2806D}" srcOrd="0" destOrd="0" presId="urn:microsoft.com/office/officeart/2005/8/layout/hierarchy1"/>
    <dgm:cxn modelId="{0434796D-B5B6-4572-AEFD-59619CA519E1}" type="presParOf" srcId="{0F23481C-6D4A-40CF-87FF-2995C6A2806D}" destId="{695CD0BB-5954-4D0F-A3F5-FE2FD36E1164}" srcOrd="0" destOrd="0" presId="urn:microsoft.com/office/officeart/2005/8/layout/hierarchy1"/>
    <dgm:cxn modelId="{A03E04A6-C4E9-476F-972F-6CCBEFE0B667}" type="presParOf" srcId="{0F23481C-6D4A-40CF-87FF-2995C6A2806D}" destId="{A9EB56A1-C9D7-40FC-9F1F-F8F9B9AEDD13}" srcOrd="1" destOrd="0" presId="urn:microsoft.com/office/officeart/2005/8/layout/hierarchy1"/>
    <dgm:cxn modelId="{A9FFA41B-4CE9-48FC-8099-A64F43ED7097}" type="presParOf" srcId="{BBBD0DE8-62DE-4595-9767-F092E7B5117E}" destId="{94FD1718-F282-4534-BDBA-2940DB0DE254}" srcOrd="1" destOrd="0" presId="urn:microsoft.com/office/officeart/2005/8/layout/hierarchy1"/>
    <dgm:cxn modelId="{2F6172B2-11E2-458D-8767-F43C7575B84C}" type="presParOf" srcId="{94FD1718-F282-4534-BDBA-2940DB0DE254}" destId="{59FC1A93-1D7E-4B43-AC2C-A68A489824C1}" srcOrd="0" destOrd="0" presId="urn:microsoft.com/office/officeart/2005/8/layout/hierarchy1"/>
    <dgm:cxn modelId="{D2569AFA-A8E2-42F6-87BE-8C452A5DCF65}" type="presParOf" srcId="{94FD1718-F282-4534-BDBA-2940DB0DE254}" destId="{8DB5ECB8-F315-4EC2-908B-95F1590C7B34}" srcOrd="1" destOrd="0" presId="urn:microsoft.com/office/officeart/2005/8/layout/hierarchy1"/>
    <dgm:cxn modelId="{A450AF7C-3DF3-46E2-A34B-F509199EE5F9}" type="presParOf" srcId="{8DB5ECB8-F315-4EC2-908B-95F1590C7B34}" destId="{93DB5F0E-D7EA-4CBF-AED3-6D1A9150D47A}" srcOrd="0" destOrd="0" presId="urn:microsoft.com/office/officeart/2005/8/layout/hierarchy1"/>
    <dgm:cxn modelId="{2ECDFBCF-1E14-45B9-8FB7-BA8DD79E4E64}" type="presParOf" srcId="{93DB5F0E-D7EA-4CBF-AED3-6D1A9150D47A}" destId="{FFA612A7-804D-400C-AF7B-2D3ADB7F0377}" srcOrd="0" destOrd="0" presId="urn:microsoft.com/office/officeart/2005/8/layout/hierarchy1"/>
    <dgm:cxn modelId="{32886A71-8978-4D19-A27A-E7E06326A68C}" type="presParOf" srcId="{93DB5F0E-D7EA-4CBF-AED3-6D1A9150D47A}" destId="{3E689A92-05D5-46FD-956A-4D475778B6AD}" srcOrd="1" destOrd="0" presId="urn:microsoft.com/office/officeart/2005/8/layout/hierarchy1"/>
    <dgm:cxn modelId="{35AC78EE-8FDA-468C-8A8D-326E7CA5FCBB}" type="presParOf" srcId="{8DB5ECB8-F315-4EC2-908B-95F1590C7B34}" destId="{ABFEDD09-8D4F-4C4A-B4A0-34B62DFA8361}" srcOrd="1" destOrd="0" presId="urn:microsoft.com/office/officeart/2005/8/layout/hierarchy1"/>
    <dgm:cxn modelId="{02C26EEE-9E16-4B51-A804-70D0D60F2898}" type="presParOf" srcId="{ABFEDD09-8D4F-4C4A-B4A0-34B62DFA8361}" destId="{8D28DDE5-5072-48AE-96E0-9D63BD956D51}" srcOrd="0" destOrd="0" presId="urn:microsoft.com/office/officeart/2005/8/layout/hierarchy1"/>
    <dgm:cxn modelId="{21332477-35DB-4B82-B3E1-F3FEE4DA3B8A}" type="presParOf" srcId="{ABFEDD09-8D4F-4C4A-B4A0-34B62DFA8361}" destId="{6BA0ADF1-11E2-4FAE-BD41-91D36D16952F}" srcOrd="1" destOrd="0" presId="urn:microsoft.com/office/officeart/2005/8/layout/hierarchy1"/>
    <dgm:cxn modelId="{7E9B51DB-B08A-44CE-871C-E1E170CC66B1}" type="presParOf" srcId="{6BA0ADF1-11E2-4FAE-BD41-91D36D16952F}" destId="{52D214C5-8FD4-4D51-9BA6-21467BEC83A9}" srcOrd="0" destOrd="0" presId="urn:microsoft.com/office/officeart/2005/8/layout/hierarchy1"/>
    <dgm:cxn modelId="{E73A912B-1A84-4EE7-ADF4-0B364F68DEBF}" type="presParOf" srcId="{52D214C5-8FD4-4D51-9BA6-21467BEC83A9}" destId="{6183C276-B1C4-48F6-975A-37FB52E00358}" srcOrd="0" destOrd="0" presId="urn:microsoft.com/office/officeart/2005/8/layout/hierarchy1"/>
    <dgm:cxn modelId="{A2F1240E-A6B3-4114-9EB1-A151C5F21D07}" type="presParOf" srcId="{52D214C5-8FD4-4D51-9BA6-21467BEC83A9}" destId="{E6B4FF3C-DEEB-4AD7-A1E6-55A88ED47D3D}" srcOrd="1" destOrd="0" presId="urn:microsoft.com/office/officeart/2005/8/layout/hierarchy1"/>
    <dgm:cxn modelId="{2818A18A-EEAE-42F0-BE05-6A6009C8F30C}" type="presParOf" srcId="{6BA0ADF1-11E2-4FAE-BD41-91D36D16952F}" destId="{60B09D63-FAC1-49B0-8AAF-C0CE96D44302}" srcOrd="1" destOrd="0" presId="urn:microsoft.com/office/officeart/2005/8/layout/hierarchy1"/>
    <dgm:cxn modelId="{B8A49F78-7A96-4516-A69B-09E2397105E0}" type="presParOf" srcId="{ABFEDD09-8D4F-4C4A-B4A0-34B62DFA8361}" destId="{2A76DEC4-CA5E-4D02-9AF0-0CCEBDB1EA03}" srcOrd="2" destOrd="0" presId="urn:microsoft.com/office/officeart/2005/8/layout/hierarchy1"/>
    <dgm:cxn modelId="{699D679E-46CC-41E0-8152-23E2DA6D84F7}" type="presParOf" srcId="{ABFEDD09-8D4F-4C4A-B4A0-34B62DFA8361}" destId="{67742366-89E2-4F25-BAE5-A0ED37CD93E4}" srcOrd="3" destOrd="0" presId="urn:microsoft.com/office/officeart/2005/8/layout/hierarchy1"/>
    <dgm:cxn modelId="{015FD330-E504-4603-AFA3-77CE40CF1BD5}" type="presParOf" srcId="{67742366-89E2-4F25-BAE5-A0ED37CD93E4}" destId="{2BD59A63-CC55-4441-B291-8EF2833C40FA}" srcOrd="0" destOrd="0" presId="urn:microsoft.com/office/officeart/2005/8/layout/hierarchy1"/>
    <dgm:cxn modelId="{7807B811-F1C8-44EA-8B86-A5BBD4C8D538}" type="presParOf" srcId="{2BD59A63-CC55-4441-B291-8EF2833C40FA}" destId="{FD7F4AF2-596E-402E-A4C3-59C28F931CAD}" srcOrd="0" destOrd="0" presId="urn:microsoft.com/office/officeart/2005/8/layout/hierarchy1"/>
    <dgm:cxn modelId="{920508F3-04B0-41D9-BDEB-FAAC2B610969}" type="presParOf" srcId="{2BD59A63-CC55-4441-B291-8EF2833C40FA}" destId="{416D352C-C7E4-4E05-B2AA-6B5AC2128FB8}" srcOrd="1" destOrd="0" presId="urn:microsoft.com/office/officeart/2005/8/layout/hierarchy1"/>
    <dgm:cxn modelId="{57AC9C47-16BB-4634-BCF2-E10D994DB742}" type="presParOf" srcId="{67742366-89E2-4F25-BAE5-A0ED37CD93E4}" destId="{F9B1D74B-75BB-43C7-9CEC-EE2263F822F5}" srcOrd="1" destOrd="0" presId="urn:microsoft.com/office/officeart/2005/8/layout/hierarchy1"/>
    <dgm:cxn modelId="{05075699-326B-4827-AF8D-76A52E0DCF8A}" type="presParOf" srcId="{94FD1718-F282-4534-BDBA-2940DB0DE254}" destId="{C0829092-7ED2-4B73-92B0-F1DA3D8C99F2}" srcOrd="2" destOrd="0" presId="urn:microsoft.com/office/officeart/2005/8/layout/hierarchy1"/>
    <dgm:cxn modelId="{26D7F97F-C51B-4C25-AEBE-421F02904CBC}" type="presParOf" srcId="{94FD1718-F282-4534-BDBA-2940DB0DE254}" destId="{1A30EEEC-1554-45B9-BE59-ADC7662A80D8}" srcOrd="3" destOrd="0" presId="urn:microsoft.com/office/officeart/2005/8/layout/hierarchy1"/>
    <dgm:cxn modelId="{73FC0546-CDE7-4F95-BE5F-AFC88B9677A7}" type="presParOf" srcId="{1A30EEEC-1554-45B9-BE59-ADC7662A80D8}" destId="{9CFBB703-7391-4ED3-B2B4-A50A9E115D25}" srcOrd="0" destOrd="0" presId="urn:microsoft.com/office/officeart/2005/8/layout/hierarchy1"/>
    <dgm:cxn modelId="{DE4D58D5-975D-4043-A104-4425811B3737}" type="presParOf" srcId="{9CFBB703-7391-4ED3-B2B4-A50A9E115D25}" destId="{DA11032C-3516-4AF3-9C8D-4C5296AF38AD}" srcOrd="0" destOrd="0" presId="urn:microsoft.com/office/officeart/2005/8/layout/hierarchy1"/>
    <dgm:cxn modelId="{0C57E5A9-3166-473E-ACFD-79D3F4A89714}" type="presParOf" srcId="{9CFBB703-7391-4ED3-B2B4-A50A9E115D25}" destId="{12AC28AD-41CB-491E-9046-9F36BB08178B}" srcOrd="1" destOrd="0" presId="urn:microsoft.com/office/officeart/2005/8/layout/hierarchy1"/>
    <dgm:cxn modelId="{62F15F5B-B547-45A6-AC74-ADDE584DFF3A}" type="presParOf" srcId="{1A30EEEC-1554-45B9-BE59-ADC7662A80D8}" destId="{EDD619B5-4DF7-4EFB-ADF4-5AA7AD664F86}" srcOrd="1" destOrd="0" presId="urn:microsoft.com/office/officeart/2005/8/layout/hierarchy1"/>
    <dgm:cxn modelId="{FC8D3D76-CC6B-43DB-9EDA-2774C5D93090}" type="presParOf" srcId="{EDD619B5-4DF7-4EFB-ADF4-5AA7AD664F86}" destId="{36DEFFC1-284B-4384-8700-B720296DD731}" srcOrd="0" destOrd="0" presId="urn:microsoft.com/office/officeart/2005/8/layout/hierarchy1"/>
    <dgm:cxn modelId="{42F3B2EA-D45C-4860-A1C7-A882B65FF0BB}" type="presParOf" srcId="{EDD619B5-4DF7-4EFB-ADF4-5AA7AD664F86}" destId="{CA35EB2B-779E-4B09-8E93-8BDC24FA69BA}" srcOrd="1" destOrd="0" presId="urn:microsoft.com/office/officeart/2005/8/layout/hierarchy1"/>
    <dgm:cxn modelId="{5DF8221B-524B-4C14-9272-5A5BE0839E35}" type="presParOf" srcId="{CA35EB2B-779E-4B09-8E93-8BDC24FA69BA}" destId="{016538EE-C331-4F0F-992D-CD71B2F139E7}" srcOrd="0" destOrd="0" presId="urn:microsoft.com/office/officeart/2005/8/layout/hierarchy1"/>
    <dgm:cxn modelId="{65D9B6D1-B322-4684-8885-EDB9E01F692B}" type="presParOf" srcId="{016538EE-C331-4F0F-992D-CD71B2F139E7}" destId="{FE00FF3F-140D-496B-8B47-F6DB8CB5CA8F}" srcOrd="0" destOrd="0" presId="urn:microsoft.com/office/officeart/2005/8/layout/hierarchy1"/>
    <dgm:cxn modelId="{011770CB-EE31-4D18-9066-473C17F40202}" type="presParOf" srcId="{016538EE-C331-4F0F-992D-CD71B2F139E7}" destId="{382196E6-72F4-4894-BDA0-63EE2763C448}" srcOrd="1" destOrd="0" presId="urn:microsoft.com/office/officeart/2005/8/layout/hierarchy1"/>
    <dgm:cxn modelId="{0CF62BB0-9F18-4C56-B82C-7C32F38B3CDE}" type="presParOf" srcId="{CA35EB2B-779E-4B09-8E93-8BDC24FA69BA}" destId="{25F6DB32-E1DC-497C-8A95-203E45454EE5}" srcOrd="1" destOrd="0" presId="urn:microsoft.com/office/officeart/2005/8/layout/hierarchy1"/>
    <dgm:cxn modelId="{DBD3D9D8-C08A-496B-AB6C-818B3B7C86B6}" type="presParOf" srcId="{EDD619B5-4DF7-4EFB-ADF4-5AA7AD664F86}" destId="{A7221E94-C498-4ECE-BAD5-4720ECF63441}" srcOrd="2" destOrd="0" presId="urn:microsoft.com/office/officeart/2005/8/layout/hierarchy1"/>
    <dgm:cxn modelId="{67ECC7DE-1CC6-46D0-B6F0-031A6E3D88BB}" type="presParOf" srcId="{EDD619B5-4DF7-4EFB-ADF4-5AA7AD664F86}" destId="{FA9A57A5-ED0B-46F0-B27C-253738FD6BFC}" srcOrd="3" destOrd="0" presId="urn:microsoft.com/office/officeart/2005/8/layout/hierarchy1"/>
    <dgm:cxn modelId="{0CFC71C1-2CDA-4E79-AC0D-6DE40534D94E}" type="presParOf" srcId="{FA9A57A5-ED0B-46F0-B27C-253738FD6BFC}" destId="{B640229B-AA92-4E3B-B220-AA1C97B40D05}" srcOrd="0" destOrd="0" presId="urn:microsoft.com/office/officeart/2005/8/layout/hierarchy1"/>
    <dgm:cxn modelId="{9DEA2242-3BED-4D6E-8140-0893D3441FDB}" type="presParOf" srcId="{B640229B-AA92-4E3B-B220-AA1C97B40D05}" destId="{C3BBE79F-4CD5-489F-8755-0791A36F1205}" srcOrd="0" destOrd="0" presId="urn:microsoft.com/office/officeart/2005/8/layout/hierarchy1"/>
    <dgm:cxn modelId="{41F6125A-1CDF-4989-9682-426B92D2AD0F}" type="presParOf" srcId="{B640229B-AA92-4E3B-B220-AA1C97B40D05}" destId="{39F7DB70-73E6-4F27-8D1C-B206C0042890}" srcOrd="1" destOrd="0" presId="urn:microsoft.com/office/officeart/2005/8/layout/hierarchy1"/>
    <dgm:cxn modelId="{186C3949-603E-4637-A5ED-4C83BD27FEDA}" type="presParOf" srcId="{FA9A57A5-ED0B-46F0-B27C-253738FD6BFC}" destId="{BCC299A1-F291-431F-81FE-2208410B0089}" srcOrd="1" destOrd="0" presId="urn:microsoft.com/office/officeart/2005/8/layout/hierarchy1"/>
    <dgm:cxn modelId="{5B237B9E-6B75-4E90-B73C-27226A4E75E1}" type="presParOf" srcId="{94FD1718-F282-4534-BDBA-2940DB0DE254}" destId="{CB570745-3A47-4E67-BDC3-A3B5328058B7}" srcOrd="4" destOrd="0" presId="urn:microsoft.com/office/officeart/2005/8/layout/hierarchy1"/>
    <dgm:cxn modelId="{8BBFD287-F0F2-4703-946A-C6C8ACCE8468}" type="presParOf" srcId="{94FD1718-F282-4534-BDBA-2940DB0DE254}" destId="{7965D1C1-1ECD-469C-9BA3-C91A803488A6}" srcOrd="5" destOrd="0" presId="urn:microsoft.com/office/officeart/2005/8/layout/hierarchy1"/>
    <dgm:cxn modelId="{CBFDC229-7843-43C0-A328-283DE474361E}" type="presParOf" srcId="{7965D1C1-1ECD-469C-9BA3-C91A803488A6}" destId="{872B3D16-B5E2-4C9A-BDFD-0C98A714AB6A}" srcOrd="0" destOrd="0" presId="urn:microsoft.com/office/officeart/2005/8/layout/hierarchy1"/>
    <dgm:cxn modelId="{D8DF96D0-E63F-46BF-AA52-85A852582471}" type="presParOf" srcId="{872B3D16-B5E2-4C9A-BDFD-0C98A714AB6A}" destId="{910F9CBD-DF8E-4BFF-9E19-82BD114ABBDE}" srcOrd="0" destOrd="0" presId="urn:microsoft.com/office/officeart/2005/8/layout/hierarchy1"/>
    <dgm:cxn modelId="{F873DF4D-B903-4392-B730-35D65F861E9A}" type="presParOf" srcId="{872B3D16-B5E2-4C9A-BDFD-0C98A714AB6A}" destId="{65BB31E5-912B-4594-BBEA-768A2B660C06}" srcOrd="1" destOrd="0" presId="urn:microsoft.com/office/officeart/2005/8/layout/hierarchy1"/>
    <dgm:cxn modelId="{58DB2A62-97CE-4963-A0FC-BA23D1436DB4}" type="presParOf" srcId="{7965D1C1-1ECD-469C-9BA3-C91A803488A6}" destId="{8B2BF537-803B-4D58-ACE3-28F0D4A893B0}" srcOrd="1" destOrd="0" presId="urn:microsoft.com/office/officeart/2005/8/layout/hierarchy1"/>
    <dgm:cxn modelId="{871A11F3-4A10-4AEE-8C9A-71966B777FA4}" type="presParOf" srcId="{8B2BF537-803B-4D58-ACE3-28F0D4A893B0}" destId="{20A65103-17D1-4B0E-BB8D-11CB5F148A0C}" srcOrd="0" destOrd="0" presId="urn:microsoft.com/office/officeart/2005/8/layout/hierarchy1"/>
    <dgm:cxn modelId="{A7984551-B62E-4D8E-AD01-E7929A24AD75}" type="presParOf" srcId="{8B2BF537-803B-4D58-ACE3-28F0D4A893B0}" destId="{71DB760C-B300-4039-BA04-266E4480FD1E}" srcOrd="1" destOrd="0" presId="urn:microsoft.com/office/officeart/2005/8/layout/hierarchy1"/>
    <dgm:cxn modelId="{7F8E0E94-1650-41BC-A65C-8F9248FDB3F3}" type="presParOf" srcId="{71DB760C-B300-4039-BA04-266E4480FD1E}" destId="{890FC96E-194F-4769-83B5-1F002E6A5BFE}" srcOrd="0" destOrd="0" presId="urn:microsoft.com/office/officeart/2005/8/layout/hierarchy1"/>
    <dgm:cxn modelId="{D9FF8520-D32F-4A4E-9376-F14D001A5137}" type="presParOf" srcId="{890FC96E-194F-4769-83B5-1F002E6A5BFE}" destId="{E7BA815B-1CEF-4D92-9422-44D36DE52949}" srcOrd="0" destOrd="0" presId="urn:microsoft.com/office/officeart/2005/8/layout/hierarchy1"/>
    <dgm:cxn modelId="{B6665610-8903-42E4-B747-617D02396C95}" type="presParOf" srcId="{890FC96E-194F-4769-83B5-1F002E6A5BFE}" destId="{F870E755-3E43-49DF-8722-9BDDD911D27C}" srcOrd="1" destOrd="0" presId="urn:microsoft.com/office/officeart/2005/8/layout/hierarchy1"/>
    <dgm:cxn modelId="{2BFF92AD-84AF-4369-91FC-369F6A3AB57A}" type="presParOf" srcId="{71DB760C-B300-4039-BA04-266E4480FD1E}" destId="{953668E5-A447-4303-9E25-2CB720C90442}" srcOrd="1" destOrd="0" presId="urn:microsoft.com/office/officeart/2005/8/layout/hierarchy1"/>
    <dgm:cxn modelId="{FCB1156A-1299-4B4D-A43D-3B3DC79399C4}" type="presParOf" srcId="{8B2BF537-803B-4D58-ACE3-28F0D4A893B0}" destId="{D8887E08-BDC7-483F-BCD7-149F5EE3E4A2}" srcOrd="2" destOrd="0" presId="urn:microsoft.com/office/officeart/2005/8/layout/hierarchy1"/>
    <dgm:cxn modelId="{11EBC7D8-CE4A-473B-B8A3-EC86122E75C5}" type="presParOf" srcId="{8B2BF537-803B-4D58-ACE3-28F0D4A893B0}" destId="{C91533F5-9B76-49B2-AAF1-2D47B915B938}" srcOrd="3" destOrd="0" presId="urn:microsoft.com/office/officeart/2005/8/layout/hierarchy1"/>
    <dgm:cxn modelId="{F014FE84-7175-4B17-9C18-1AF1DA05CE5E}" type="presParOf" srcId="{C91533F5-9B76-49B2-AAF1-2D47B915B938}" destId="{BFCCACDF-CCDB-4CF6-B5A9-CC2A59DB3507}" srcOrd="0" destOrd="0" presId="urn:microsoft.com/office/officeart/2005/8/layout/hierarchy1"/>
    <dgm:cxn modelId="{77B9F2B3-51FD-45C7-BEDE-FA8235CEE8FA}" type="presParOf" srcId="{BFCCACDF-CCDB-4CF6-B5A9-CC2A59DB3507}" destId="{18F82DDB-8D01-4269-B6AE-9168142BD8AD}" srcOrd="0" destOrd="0" presId="urn:microsoft.com/office/officeart/2005/8/layout/hierarchy1"/>
    <dgm:cxn modelId="{FF487CFC-B320-4567-B279-B38EDD68EBA4}" type="presParOf" srcId="{BFCCACDF-CCDB-4CF6-B5A9-CC2A59DB3507}" destId="{8AF3DFAA-35D8-4029-A4FC-47A7A7BEA350}" srcOrd="1" destOrd="0" presId="urn:microsoft.com/office/officeart/2005/8/layout/hierarchy1"/>
    <dgm:cxn modelId="{69AE57B0-D426-4427-9A09-298E9F633175}" type="presParOf" srcId="{C91533F5-9B76-49B2-AAF1-2D47B915B938}" destId="{F18AAB6D-AEDF-4138-B738-DF7D136667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87E08-BDC7-483F-BCD7-149F5EE3E4A2}">
      <dsp:nvSpPr>
        <dsp:cNvPr id="0" name=""/>
        <dsp:cNvSpPr/>
      </dsp:nvSpPr>
      <dsp:spPr>
        <a:xfrm>
          <a:off x="6836233" y="3100006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65103-17D1-4B0E-BB8D-11CB5F148A0C}">
      <dsp:nvSpPr>
        <dsp:cNvPr id="0" name=""/>
        <dsp:cNvSpPr/>
      </dsp:nvSpPr>
      <dsp:spPr>
        <a:xfrm>
          <a:off x="6140053" y="3100006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70745-3A47-4E67-BDC3-A3B5328058B7}">
      <dsp:nvSpPr>
        <dsp:cNvPr id="0" name=""/>
        <dsp:cNvSpPr/>
      </dsp:nvSpPr>
      <dsp:spPr>
        <a:xfrm>
          <a:off x="4026482" y="1455233"/>
          <a:ext cx="2809751" cy="633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816"/>
              </a:lnTo>
              <a:lnTo>
                <a:pt x="2809751" y="527816"/>
              </a:lnTo>
              <a:lnTo>
                <a:pt x="2809751" y="63335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21E94-C498-4ECE-BAD5-4720ECF63441}">
      <dsp:nvSpPr>
        <dsp:cNvPr id="0" name=""/>
        <dsp:cNvSpPr/>
      </dsp:nvSpPr>
      <dsp:spPr>
        <a:xfrm>
          <a:off x="4020934" y="3445333"/>
          <a:ext cx="752913" cy="587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287"/>
              </a:lnTo>
              <a:lnTo>
                <a:pt x="752913" y="482287"/>
              </a:lnTo>
              <a:lnTo>
                <a:pt x="752913" y="587821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EFFC1-284B-4384-8700-B720296DD731}">
      <dsp:nvSpPr>
        <dsp:cNvPr id="0" name=""/>
        <dsp:cNvSpPr/>
      </dsp:nvSpPr>
      <dsp:spPr>
        <a:xfrm>
          <a:off x="3333685" y="3445333"/>
          <a:ext cx="687249" cy="587821"/>
        </a:xfrm>
        <a:custGeom>
          <a:avLst/>
          <a:gdLst/>
          <a:ahLst/>
          <a:cxnLst/>
          <a:rect l="0" t="0" r="0" b="0"/>
          <a:pathLst>
            <a:path>
              <a:moveTo>
                <a:pt x="687249" y="0"/>
              </a:moveTo>
              <a:lnTo>
                <a:pt x="687249" y="482287"/>
              </a:lnTo>
              <a:lnTo>
                <a:pt x="0" y="482287"/>
              </a:lnTo>
              <a:lnTo>
                <a:pt x="0" y="587821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29092-7ED2-4B73-92B0-F1DA3D8C99F2}">
      <dsp:nvSpPr>
        <dsp:cNvPr id="0" name=""/>
        <dsp:cNvSpPr/>
      </dsp:nvSpPr>
      <dsp:spPr>
        <a:xfrm>
          <a:off x="3975214" y="1455233"/>
          <a:ext cx="91440" cy="834657"/>
        </a:xfrm>
        <a:custGeom>
          <a:avLst/>
          <a:gdLst/>
          <a:ahLst/>
          <a:cxnLst/>
          <a:rect l="0" t="0" r="0" b="0"/>
          <a:pathLst>
            <a:path>
              <a:moveTo>
                <a:pt x="51267" y="0"/>
              </a:moveTo>
              <a:lnTo>
                <a:pt x="51267" y="729122"/>
              </a:lnTo>
              <a:lnTo>
                <a:pt x="45720" y="729122"/>
              </a:lnTo>
              <a:lnTo>
                <a:pt x="45720" y="83465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6DEC4-CA5E-4D02-9AF0-0CCEBDB1EA03}">
      <dsp:nvSpPr>
        <dsp:cNvPr id="0" name=""/>
        <dsp:cNvSpPr/>
      </dsp:nvSpPr>
      <dsp:spPr>
        <a:xfrm>
          <a:off x="1266787" y="3077197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8DDE5-5072-48AE-96E0-9D63BD956D51}">
      <dsp:nvSpPr>
        <dsp:cNvPr id="0" name=""/>
        <dsp:cNvSpPr/>
      </dsp:nvSpPr>
      <dsp:spPr>
        <a:xfrm>
          <a:off x="570607" y="3077197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C1A93-1D7E-4B43-AC2C-A68A489824C1}">
      <dsp:nvSpPr>
        <dsp:cNvPr id="0" name=""/>
        <dsp:cNvSpPr/>
      </dsp:nvSpPr>
      <dsp:spPr>
        <a:xfrm>
          <a:off x="1266787" y="1455233"/>
          <a:ext cx="2759694" cy="633350"/>
        </a:xfrm>
        <a:custGeom>
          <a:avLst/>
          <a:gdLst/>
          <a:ahLst/>
          <a:cxnLst/>
          <a:rect l="0" t="0" r="0" b="0"/>
          <a:pathLst>
            <a:path>
              <a:moveTo>
                <a:pt x="2759694" y="0"/>
              </a:moveTo>
              <a:lnTo>
                <a:pt x="2759694" y="527816"/>
              </a:lnTo>
              <a:lnTo>
                <a:pt x="0" y="527816"/>
              </a:lnTo>
              <a:lnTo>
                <a:pt x="0" y="63335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CD0BB-5954-4D0F-A3F5-FE2FD36E1164}">
      <dsp:nvSpPr>
        <dsp:cNvPr id="0" name=""/>
        <dsp:cNvSpPr/>
      </dsp:nvSpPr>
      <dsp:spPr>
        <a:xfrm>
          <a:off x="3128635" y="155777"/>
          <a:ext cx="1795694" cy="1299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B56A1-C9D7-40FC-9F1F-F8F9B9AEDD13}">
      <dsp:nvSpPr>
        <dsp:cNvPr id="0" name=""/>
        <dsp:cNvSpPr/>
      </dsp:nvSpPr>
      <dsp:spPr>
        <a:xfrm>
          <a:off x="3255213" y="276026"/>
          <a:ext cx="1795694" cy="1299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200" b="1" kern="1200" dirty="0" smtClean="0"/>
            <a:t>Ussid</a:t>
          </a:r>
          <a:r>
            <a:rPr lang="et-EE" sz="1600" kern="1200" dirty="0" smtClean="0"/>
            <a:t> </a:t>
          </a:r>
          <a:endParaRPr lang="et-EE" sz="1600" kern="1200" dirty="0"/>
        </a:p>
      </dsp:txBody>
      <dsp:txXfrm>
        <a:off x="3293273" y="314086"/>
        <a:ext cx="1719574" cy="1223336"/>
      </dsp:txXfrm>
    </dsp:sp>
    <dsp:sp modelId="{FFA612A7-804D-400C-AF7B-2D3ADB7F0377}">
      <dsp:nvSpPr>
        <dsp:cNvPr id="0" name=""/>
        <dsp:cNvSpPr/>
      </dsp:nvSpPr>
      <dsp:spPr>
        <a:xfrm>
          <a:off x="459832" y="2088584"/>
          <a:ext cx="1613911" cy="988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89A92-05D5-46FD-956A-4D475778B6AD}">
      <dsp:nvSpPr>
        <dsp:cNvPr id="0" name=""/>
        <dsp:cNvSpPr/>
      </dsp:nvSpPr>
      <dsp:spPr>
        <a:xfrm>
          <a:off x="586410" y="2208833"/>
          <a:ext cx="1613911" cy="9886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b="1" kern="1200" dirty="0" smtClean="0"/>
            <a:t>Lameussid</a:t>
          </a:r>
          <a:r>
            <a:rPr lang="et-EE" sz="2400" kern="1200" dirty="0" smtClean="0"/>
            <a:t> </a:t>
          </a:r>
          <a:endParaRPr lang="et-EE" sz="2400" kern="1200" dirty="0"/>
        </a:p>
      </dsp:txBody>
      <dsp:txXfrm>
        <a:off x="615365" y="2237788"/>
        <a:ext cx="1556001" cy="930703"/>
      </dsp:txXfrm>
    </dsp:sp>
    <dsp:sp modelId="{6183C276-B1C4-48F6-975A-37FB52E00358}">
      <dsp:nvSpPr>
        <dsp:cNvPr id="0" name=""/>
        <dsp:cNvSpPr/>
      </dsp:nvSpPr>
      <dsp:spPr>
        <a:xfrm>
          <a:off x="1004" y="340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4FF3C-DEEB-4AD7-A1E6-55A88ED47D3D}">
      <dsp:nvSpPr>
        <dsp:cNvPr id="0" name=""/>
        <dsp:cNvSpPr/>
      </dsp:nvSpPr>
      <dsp:spPr>
        <a:xfrm>
          <a:off x="127582" y="3528766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Paelussid </a:t>
          </a:r>
          <a:endParaRPr lang="et-EE" sz="1500" kern="1200" dirty="0"/>
        </a:p>
      </dsp:txBody>
      <dsp:txXfrm>
        <a:off x="148770" y="3549954"/>
        <a:ext cx="1096828" cy="681019"/>
      </dsp:txXfrm>
    </dsp:sp>
    <dsp:sp modelId="{FD7F4AF2-596E-402E-A4C3-59C28F931CAD}">
      <dsp:nvSpPr>
        <dsp:cNvPr id="0" name=""/>
        <dsp:cNvSpPr/>
      </dsp:nvSpPr>
      <dsp:spPr>
        <a:xfrm>
          <a:off x="1393366" y="340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D352C-C7E4-4E05-B2AA-6B5AC2128FB8}">
      <dsp:nvSpPr>
        <dsp:cNvPr id="0" name=""/>
        <dsp:cNvSpPr/>
      </dsp:nvSpPr>
      <dsp:spPr>
        <a:xfrm>
          <a:off x="1519944" y="3528766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err="1" smtClean="0"/>
            <a:t>Lamelased</a:t>
          </a:r>
          <a:r>
            <a:rPr lang="et-EE" sz="1500" kern="1200" dirty="0" smtClean="0"/>
            <a:t> </a:t>
          </a:r>
          <a:endParaRPr lang="et-EE" sz="1500" kern="1200" dirty="0"/>
        </a:p>
      </dsp:txBody>
      <dsp:txXfrm>
        <a:off x="1541132" y="3549954"/>
        <a:ext cx="1096828" cy="681019"/>
      </dsp:txXfrm>
    </dsp:sp>
    <dsp:sp modelId="{DA11032C-3516-4AF3-9C8D-4C5296AF38AD}">
      <dsp:nvSpPr>
        <dsp:cNvPr id="0" name=""/>
        <dsp:cNvSpPr/>
      </dsp:nvSpPr>
      <dsp:spPr>
        <a:xfrm>
          <a:off x="3078367" y="2289890"/>
          <a:ext cx="1885133" cy="1155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C28AD-41CB-491E-9046-9F36BB08178B}">
      <dsp:nvSpPr>
        <dsp:cNvPr id="0" name=""/>
        <dsp:cNvSpPr/>
      </dsp:nvSpPr>
      <dsp:spPr>
        <a:xfrm>
          <a:off x="3204946" y="2410140"/>
          <a:ext cx="1885133" cy="1155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b="1" kern="1200" dirty="0" smtClean="0"/>
            <a:t>Ümarussid</a:t>
          </a:r>
          <a:r>
            <a:rPr lang="et-EE" sz="2400" kern="1200" dirty="0" smtClean="0"/>
            <a:t> </a:t>
          </a:r>
          <a:endParaRPr lang="et-EE" sz="2400" kern="1200" dirty="0"/>
        </a:p>
      </dsp:txBody>
      <dsp:txXfrm>
        <a:off x="3238788" y="2443982"/>
        <a:ext cx="1817449" cy="1087758"/>
      </dsp:txXfrm>
    </dsp:sp>
    <dsp:sp modelId="{FE00FF3F-140D-496B-8B47-F6DB8CB5CA8F}">
      <dsp:nvSpPr>
        <dsp:cNvPr id="0" name=""/>
        <dsp:cNvSpPr/>
      </dsp:nvSpPr>
      <dsp:spPr>
        <a:xfrm>
          <a:off x="2764082" y="4033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196E6-72F4-4894-BDA0-63EE2763C448}">
      <dsp:nvSpPr>
        <dsp:cNvPr id="0" name=""/>
        <dsp:cNvSpPr/>
      </dsp:nvSpPr>
      <dsp:spPr>
        <a:xfrm>
          <a:off x="2890661" y="4153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Solkmed </a:t>
          </a:r>
          <a:endParaRPr lang="et-EE" sz="1500" kern="1200" dirty="0"/>
        </a:p>
      </dsp:txBody>
      <dsp:txXfrm>
        <a:off x="2911849" y="4174592"/>
        <a:ext cx="1096828" cy="681019"/>
      </dsp:txXfrm>
    </dsp:sp>
    <dsp:sp modelId="{C3BBE79F-4CD5-489F-8755-0791A36F1205}">
      <dsp:nvSpPr>
        <dsp:cNvPr id="0" name=""/>
        <dsp:cNvSpPr/>
      </dsp:nvSpPr>
      <dsp:spPr>
        <a:xfrm>
          <a:off x="4204245" y="403315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7DB70-73E6-4F27-8D1C-B206C0042890}">
      <dsp:nvSpPr>
        <dsp:cNvPr id="0" name=""/>
        <dsp:cNvSpPr/>
      </dsp:nvSpPr>
      <dsp:spPr>
        <a:xfrm>
          <a:off x="4330823" y="415340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err="1" smtClean="0"/>
            <a:t>Kiduussid</a:t>
          </a:r>
          <a:r>
            <a:rPr lang="et-EE" sz="1500" kern="1200" dirty="0" smtClean="0"/>
            <a:t> </a:t>
          </a:r>
          <a:endParaRPr lang="et-EE" sz="1500" kern="1200" dirty="0"/>
        </a:p>
      </dsp:txBody>
      <dsp:txXfrm>
        <a:off x="4352011" y="4174592"/>
        <a:ext cx="1096828" cy="681019"/>
      </dsp:txXfrm>
    </dsp:sp>
    <dsp:sp modelId="{910F9CBD-DF8E-4BFF-9E19-82BD114ABBDE}">
      <dsp:nvSpPr>
        <dsp:cNvPr id="0" name=""/>
        <dsp:cNvSpPr/>
      </dsp:nvSpPr>
      <dsp:spPr>
        <a:xfrm>
          <a:off x="5939827" y="2088584"/>
          <a:ext cx="1792812" cy="1011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B31E5-912B-4594-BBEA-768A2B660C06}">
      <dsp:nvSpPr>
        <dsp:cNvPr id="0" name=""/>
        <dsp:cNvSpPr/>
      </dsp:nvSpPr>
      <dsp:spPr>
        <a:xfrm>
          <a:off x="6066406" y="2208833"/>
          <a:ext cx="1792812" cy="1011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b="1" kern="1200" dirty="0" smtClean="0"/>
            <a:t>Rõngussid</a:t>
          </a:r>
          <a:r>
            <a:rPr lang="et-EE" sz="2400" kern="1200" dirty="0" smtClean="0"/>
            <a:t> </a:t>
          </a:r>
          <a:endParaRPr lang="et-EE" sz="2400" kern="1200" dirty="0"/>
        </a:p>
      </dsp:txBody>
      <dsp:txXfrm>
        <a:off x="6096030" y="2238457"/>
        <a:ext cx="1733564" cy="952174"/>
      </dsp:txXfrm>
    </dsp:sp>
    <dsp:sp modelId="{E7BA815B-1CEF-4D92-9422-44D36DE52949}">
      <dsp:nvSpPr>
        <dsp:cNvPr id="0" name=""/>
        <dsp:cNvSpPr/>
      </dsp:nvSpPr>
      <dsp:spPr>
        <a:xfrm>
          <a:off x="5570450" y="343132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0E755-3E43-49DF-8722-9BDDD911D27C}">
      <dsp:nvSpPr>
        <dsp:cNvPr id="0" name=""/>
        <dsp:cNvSpPr/>
      </dsp:nvSpPr>
      <dsp:spPr>
        <a:xfrm>
          <a:off x="5697029" y="355157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Vihmaussid </a:t>
          </a:r>
          <a:endParaRPr lang="et-EE" sz="1500" kern="1200" dirty="0"/>
        </a:p>
      </dsp:txBody>
      <dsp:txXfrm>
        <a:off x="5718217" y="3572762"/>
        <a:ext cx="1096828" cy="681019"/>
      </dsp:txXfrm>
    </dsp:sp>
    <dsp:sp modelId="{18F82DDB-8D01-4269-B6AE-9168142BD8AD}">
      <dsp:nvSpPr>
        <dsp:cNvPr id="0" name=""/>
        <dsp:cNvSpPr/>
      </dsp:nvSpPr>
      <dsp:spPr>
        <a:xfrm>
          <a:off x="6962812" y="343132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3DFAA-35D8-4029-A4FC-47A7A7BEA350}">
      <dsp:nvSpPr>
        <dsp:cNvPr id="0" name=""/>
        <dsp:cNvSpPr/>
      </dsp:nvSpPr>
      <dsp:spPr>
        <a:xfrm>
          <a:off x="7089390" y="355157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Kaanid </a:t>
          </a:r>
          <a:endParaRPr lang="et-EE" sz="1500" kern="1200" dirty="0"/>
        </a:p>
      </dsp:txBody>
      <dsp:txXfrm>
        <a:off x="7110578" y="3572762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54EEE0-3021-48ED-81D3-FA4BC97C333A}" type="datetimeFigureOut">
              <a:rPr lang="et-EE" smtClean="0"/>
              <a:t>27.01.2013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A896AE-EF17-498F-B3A5-541C49D09B40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laiussid.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skkonnaamet.ee/lk100/index.php?id=113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ee/url?sa=i&amp;source=images&amp;cd=&amp;cad=rja&amp;docid=aXeNQItBm2b1EM&amp;tbnid=OBkWBI9_HX29HM:&amp;ved=0CAgQjRwwAA&amp;url=http%3A%2F%2Fwww.miksike.ee%2Fdocs%2Felehed%2F5klass%2F7kooslus%2F5-7-17-2.htm&amp;ei=jj4FUa6fGI610QX23oGQAw&amp;psig=AFQjCNHOQ_FW4C_K9xoGGCSPow-bYaKgig&amp;ust=13593845904414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Ussid</a:t>
            </a:r>
            <a:r>
              <a:rPr lang="et-EE" dirty="0" smtClean="0">
                <a:solidFill>
                  <a:srgbClr val="C00000"/>
                </a:solidFill>
              </a:rPr>
              <a:t> 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VG 2013</a:t>
            </a:r>
          </a:p>
          <a:p>
            <a:r>
              <a:rPr lang="et-EE" dirty="0" err="1" smtClean="0"/>
              <a:t>M.Sc</a:t>
            </a:r>
            <a:r>
              <a:rPr lang="et-EE" dirty="0" smtClean="0"/>
              <a:t> Hille Arumäe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203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Usside tunnused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smtClean="0"/>
              <a:t>Ussid</a:t>
            </a:r>
            <a:r>
              <a:rPr lang="et-EE" sz="2800" dirty="0" smtClean="0"/>
              <a:t> on pikliku kitsa kehaga ja jäsemeteta selgrootud loomad</a:t>
            </a:r>
          </a:p>
          <a:p>
            <a:r>
              <a:rPr lang="et-EE" sz="2800" dirty="0" smtClean="0"/>
              <a:t>Kahekülgne sümmeetria</a:t>
            </a:r>
          </a:p>
          <a:p>
            <a:r>
              <a:rPr lang="et-EE" sz="2800" dirty="0" smtClean="0"/>
              <a:t>Saab eristada pea- ja sabapoolt</a:t>
            </a:r>
          </a:p>
          <a:p>
            <a:r>
              <a:rPr lang="et-EE" sz="2800" dirty="0" smtClean="0"/>
              <a:t>Neil on koed, elundid ja elundkonnad</a:t>
            </a:r>
          </a:p>
          <a:p>
            <a:r>
              <a:rPr lang="et-EE" sz="2800" dirty="0" smtClean="0"/>
              <a:t>Algeline aju – närvitänk</a:t>
            </a:r>
          </a:p>
          <a:p>
            <a:r>
              <a:rPr lang="et-EE" sz="2800" dirty="0" smtClean="0"/>
              <a:t>Liiguvad roomates või ujudes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0103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Usside suuremad rühmad</a:t>
            </a:r>
            <a:endParaRPr lang="et-EE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94987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2160" y="6309320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Maal elab ~1 miljon ussiliiki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68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/>
          <a:lstStyle/>
          <a:p>
            <a:r>
              <a:rPr lang="et-EE" b="1" dirty="0" smtClean="0"/>
              <a:t>Lameussid 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/>
          </a:bodyPr>
          <a:lstStyle/>
          <a:p>
            <a:r>
              <a:rPr lang="et-EE" sz="2800" b="1" dirty="0" smtClean="0"/>
              <a:t>Elupaik: </a:t>
            </a:r>
            <a:r>
              <a:rPr lang="et-EE" sz="2800" dirty="0" smtClean="0"/>
              <a:t>organismides, meredes, magevees, maismaal</a:t>
            </a:r>
          </a:p>
          <a:p>
            <a:r>
              <a:rPr lang="et-EE" sz="2800" b="1" dirty="0" smtClean="0"/>
              <a:t>Suurus ja kuju: </a:t>
            </a:r>
            <a:r>
              <a:rPr lang="et-EE" sz="2800" dirty="0" smtClean="0"/>
              <a:t>2 cm kuni 15 m pikad, pehme ja lameda kehaga</a:t>
            </a:r>
          </a:p>
          <a:p>
            <a:r>
              <a:rPr lang="et-EE" sz="2800" b="1" dirty="0" smtClean="0"/>
              <a:t>Ehitus: </a:t>
            </a:r>
            <a:r>
              <a:rPr lang="et-EE" sz="2800" dirty="0" smtClean="0"/>
              <a:t>lihtne, pole kõiki elundkondi </a:t>
            </a:r>
          </a:p>
          <a:p>
            <a:r>
              <a:rPr lang="et-EE" sz="2800" b="1" dirty="0" smtClean="0"/>
              <a:t>Talitlus: </a:t>
            </a:r>
            <a:r>
              <a:rPr lang="et-EE" sz="2800" dirty="0" smtClean="0"/>
              <a:t>parasiitidel imenduvad toitained ja hapnik läbi keha</a:t>
            </a:r>
            <a:endParaRPr lang="et-EE" sz="2800" b="1" dirty="0" smtClean="0"/>
          </a:p>
          <a:p>
            <a:r>
              <a:rPr lang="et-EE" sz="2800" b="1" dirty="0" smtClean="0"/>
              <a:t>Paljunemine: </a:t>
            </a:r>
            <a:r>
              <a:rPr lang="et-EE" sz="2800" dirty="0" smtClean="0"/>
              <a:t>suguline</a:t>
            </a:r>
            <a:endParaRPr lang="et-EE" sz="2800" b="1" dirty="0" smtClean="0"/>
          </a:p>
          <a:p>
            <a:r>
              <a:rPr lang="et-EE" sz="2800" b="1" dirty="0" smtClean="0"/>
              <a:t>Eluviis: </a:t>
            </a:r>
            <a:r>
              <a:rPr lang="et-EE" sz="2800" dirty="0" smtClean="0"/>
              <a:t>enamus parasiidid</a:t>
            </a:r>
            <a:endParaRPr lang="et-EE" sz="2800" b="1" dirty="0" smtClean="0"/>
          </a:p>
          <a:p>
            <a:r>
              <a:rPr lang="et-EE" sz="2800" b="1" dirty="0"/>
              <a:t>L</a:t>
            </a:r>
            <a:r>
              <a:rPr lang="et-EE" sz="2800" b="1" dirty="0" smtClean="0"/>
              <a:t>iike</a:t>
            </a:r>
            <a:r>
              <a:rPr lang="et-EE" sz="2800" dirty="0" smtClean="0"/>
              <a:t> </a:t>
            </a:r>
            <a:r>
              <a:rPr lang="et-EE" sz="2800" dirty="0"/>
              <a:t>üle 5 </a:t>
            </a:r>
            <a:r>
              <a:rPr lang="et-EE" sz="2800" dirty="0" smtClean="0"/>
              <a:t>000</a:t>
            </a:r>
            <a:r>
              <a:rPr lang="et-EE" sz="2800" b="1" dirty="0" smtClean="0"/>
              <a:t>		</a:t>
            </a:r>
            <a:r>
              <a:rPr lang="et-EE" sz="2800" dirty="0" smtClean="0">
                <a:hlinkClick r:id="rId2" action="ppaction://hlinkpres?slideindex=1&amp;slidetitle="/>
              </a:rPr>
              <a:t>Paelussid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39942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Ümarussid 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b="1" dirty="0"/>
              <a:t>Elupaik: </a:t>
            </a:r>
            <a:r>
              <a:rPr lang="et-EE" sz="2800" dirty="0"/>
              <a:t>organismides, </a:t>
            </a:r>
            <a:r>
              <a:rPr lang="et-EE" sz="2800" dirty="0" smtClean="0"/>
              <a:t>vees</a:t>
            </a:r>
            <a:r>
              <a:rPr lang="et-EE" sz="2800" dirty="0"/>
              <a:t>, </a:t>
            </a:r>
            <a:r>
              <a:rPr lang="et-EE" sz="2800" dirty="0" smtClean="0"/>
              <a:t>mullas</a:t>
            </a:r>
            <a:endParaRPr lang="et-EE" sz="2800" dirty="0"/>
          </a:p>
          <a:p>
            <a:r>
              <a:rPr lang="et-EE" sz="2800" b="1" dirty="0"/>
              <a:t>Suurus ja </a:t>
            </a:r>
            <a:r>
              <a:rPr lang="et-EE" sz="2800" b="1" dirty="0" smtClean="0"/>
              <a:t>kuju: </a:t>
            </a:r>
            <a:r>
              <a:rPr lang="et-EE" sz="2800" dirty="0"/>
              <a:t>1</a:t>
            </a:r>
            <a:r>
              <a:rPr lang="et-EE" sz="2800" dirty="0" smtClean="0"/>
              <a:t> mm kuni 40 cm; pehme, silindrikujuline otstest ahenev keha</a:t>
            </a:r>
            <a:endParaRPr lang="et-EE" sz="2800" b="1" dirty="0"/>
          </a:p>
          <a:p>
            <a:r>
              <a:rPr lang="et-EE" sz="2800" b="1" dirty="0"/>
              <a:t>Ehitus</a:t>
            </a:r>
            <a:r>
              <a:rPr lang="et-EE" sz="2800" b="1" dirty="0" smtClean="0"/>
              <a:t>: </a:t>
            </a:r>
            <a:r>
              <a:rPr lang="et-EE" sz="2800" dirty="0" smtClean="0"/>
              <a:t>keha katab tugev kest,</a:t>
            </a:r>
            <a:endParaRPr lang="et-EE" sz="2800" b="1" dirty="0"/>
          </a:p>
          <a:p>
            <a:r>
              <a:rPr lang="et-EE" sz="2800" b="1" dirty="0"/>
              <a:t>Talitlus</a:t>
            </a:r>
            <a:r>
              <a:rPr lang="et-EE" sz="2800" b="1" dirty="0" smtClean="0"/>
              <a:t>: </a:t>
            </a:r>
            <a:r>
              <a:rPr lang="et-EE" sz="2800" dirty="0" smtClean="0"/>
              <a:t>pole vereringet ja hingamiselundeid</a:t>
            </a:r>
            <a:endParaRPr lang="et-EE" sz="2800" dirty="0"/>
          </a:p>
          <a:p>
            <a:r>
              <a:rPr lang="et-EE" sz="2800" b="1" dirty="0"/>
              <a:t>Paljunemine</a:t>
            </a:r>
            <a:r>
              <a:rPr lang="et-EE" sz="2800" b="1" dirty="0" smtClean="0"/>
              <a:t>: </a:t>
            </a:r>
            <a:r>
              <a:rPr lang="et-EE" sz="2800" dirty="0" smtClean="0"/>
              <a:t>suguliselt</a:t>
            </a:r>
            <a:endParaRPr lang="et-EE" sz="2800" b="1" dirty="0"/>
          </a:p>
          <a:p>
            <a:r>
              <a:rPr lang="et-EE" sz="2800" b="1" dirty="0"/>
              <a:t>Eluviis</a:t>
            </a:r>
            <a:r>
              <a:rPr lang="et-EE" sz="2800" b="1" dirty="0" smtClean="0"/>
              <a:t>:</a:t>
            </a:r>
            <a:r>
              <a:rPr lang="et-EE" sz="2800" dirty="0" smtClean="0"/>
              <a:t> parasiidid, tekitavad haigusi</a:t>
            </a:r>
          </a:p>
          <a:p>
            <a:r>
              <a:rPr lang="et-EE" sz="2800" b="1" dirty="0" smtClean="0"/>
              <a:t>Liike </a:t>
            </a:r>
            <a:r>
              <a:rPr lang="et-EE" sz="2800" dirty="0" smtClean="0"/>
              <a:t>üle 80 000 	 </a:t>
            </a:r>
            <a:endParaRPr lang="et-EE" sz="2800" b="1" dirty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18317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Rõngussid 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b="1" dirty="0"/>
              <a:t>Elupaik: </a:t>
            </a:r>
            <a:r>
              <a:rPr lang="et-EE" sz="2800" dirty="0" smtClean="0"/>
              <a:t>meredes</a:t>
            </a:r>
            <a:r>
              <a:rPr lang="et-EE" sz="2800" dirty="0"/>
              <a:t>, magevees, </a:t>
            </a:r>
            <a:r>
              <a:rPr lang="et-EE" sz="2800" dirty="0" smtClean="0"/>
              <a:t>pinnases</a:t>
            </a:r>
            <a:endParaRPr lang="et-EE" sz="2800" dirty="0"/>
          </a:p>
          <a:p>
            <a:r>
              <a:rPr lang="et-EE" sz="2800" b="1" dirty="0"/>
              <a:t>Suurus ja kuju</a:t>
            </a:r>
            <a:r>
              <a:rPr lang="et-EE" sz="2800" b="1" dirty="0" smtClean="0"/>
              <a:t>:</a:t>
            </a:r>
            <a:r>
              <a:rPr lang="et-EE" sz="2800" dirty="0" smtClean="0"/>
              <a:t> 1 mm kuni 3 m pikk ja paindlik lüliline keha</a:t>
            </a:r>
            <a:endParaRPr lang="et-EE" sz="2800" b="1" dirty="0"/>
          </a:p>
          <a:p>
            <a:r>
              <a:rPr lang="et-EE" sz="2800" b="1" dirty="0"/>
              <a:t>Ehitus</a:t>
            </a:r>
            <a:r>
              <a:rPr lang="et-EE" sz="2800" b="1" dirty="0" smtClean="0"/>
              <a:t>:</a:t>
            </a:r>
            <a:r>
              <a:rPr lang="et-EE" sz="2800" dirty="0" smtClean="0"/>
              <a:t> lülide vahel vahesein, kehaõõnt täidab survestatud vedelik</a:t>
            </a:r>
            <a:endParaRPr lang="et-EE" sz="2800" b="1" dirty="0"/>
          </a:p>
          <a:p>
            <a:r>
              <a:rPr lang="et-EE" sz="2800" b="1" dirty="0"/>
              <a:t>Paljunemine</a:t>
            </a:r>
            <a:r>
              <a:rPr lang="et-EE" sz="2800" b="1" dirty="0" smtClean="0"/>
              <a:t>: </a:t>
            </a:r>
            <a:r>
              <a:rPr lang="et-EE" sz="2800" dirty="0" smtClean="0"/>
              <a:t>suguline, mõlemasugulised isendid, suguelundid kindlates lülides</a:t>
            </a:r>
            <a:endParaRPr lang="et-EE" sz="2800" b="1" dirty="0"/>
          </a:p>
          <a:p>
            <a:r>
              <a:rPr lang="et-EE" sz="2800" b="1" dirty="0"/>
              <a:t>Eluviis</a:t>
            </a:r>
            <a:r>
              <a:rPr lang="et-EE" sz="2800" b="1" dirty="0" smtClean="0"/>
              <a:t>: </a:t>
            </a:r>
            <a:r>
              <a:rPr lang="et-EE" sz="2800" dirty="0" smtClean="0"/>
              <a:t>üksikult</a:t>
            </a:r>
            <a:endParaRPr lang="et-EE" sz="2800" b="1" dirty="0" smtClean="0"/>
          </a:p>
          <a:p>
            <a:r>
              <a:rPr lang="et-EE" sz="2800" b="1" dirty="0" smtClean="0"/>
              <a:t>Liike </a:t>
            </a:r>
            <a:r>
              <a:rPr lang="et-EE" sz="2800" dirty="0" smtClean="0"/>
              <a:t>üle 15 000	</a:t>
            </a:r>
            <a:r>
              <a:rPr lang="et-EE" sz="2800" dirty="0" smtClean="0">
                <a:hlinkClick r:id="rId2"/>
              </a:rPr>
              <a:t>Kaanid</a:t>
            </a:r>
            <a:endParaRPr lang="et-EE" sz="2800" dirty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38515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Vihmauss 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68846" y="1700808"/>
            <a:ext cx="8507288" cy="4876800"/>
          </a:xfrm>
        </p:spPr>
        <p:txBody>
          <a:bodyPr>
            <a:normAutofit/>
          </a:bodyPr>
          <a:lstStyle/>
          <a:p>
            <a:r>
              <a:rPr lang="et-EE" sz="2800" b="1" dirty="0"/>
              <a:t>Elupaik: </a:t>
            </a:r>
            <a:r>
              <a:rPr lang="et-EE" sz="2800" dirty="0" smtClean="0"/>
              <a:t>maismaal pinnases</a:t>
            </a:r>
          </a:p>
          <a:p>
            <a:r>
              <a:rPr lang="et-EE" sz="2800" dirty="0" smtClean="0"/>
              <a:t>Eestis elab 13 liiki vihmausse, Maal ~200 liiki</a:t>
            </a:r>
            <a:endParaRPr lang="et-EE" sz="2800" dirty="0"/>
          </a:p>
          <a:p>
            <a:r>
              <a:rPr lang="et-EE" sz="2800" b="1" dirty="0" smtClean="0"/>
              <a:t>Suurus: </a:t>
            </a:r>
            <a:r>
              <a:rPr lang="et-EE" sz="2800" dirty="0" smtClean="0"/>
              <a:t>10 – 15 cm, eluiga ~ 5 a</a:t>
            </a:r>
          </a:p>
          <a:p>
            <a:r>
              <a:rPr lang="et-EE" sz="2800" b="1" dirty="0" smtClean="0"/>
              <a:t>Liikumine: </a:t>
            </a:r>
            <a:r>
              <a:rPr lang="et-EE" sz="2800" dirty="0" smtClean="0"/>
              <a:t>r</a:t>
            </a:r>
            <a:r>
              <a:rPr lang="fi-FI" sz="2800" dirty="0" smtClean="0"/>
              <a:t>oomata </a:t>
            </a:r>
            <a:r>
              <a:rPr lang="fi-FI" sz="2800" dirty="0"/>
              <a:t>saab vihmauss ringlihaste ja pikilihaste koostöö </a:t>
            </a:r>
            <a:r>
              <a:rPr lang="fi-FI" sz="2800" dirty="0" smtClean="0"/>
              <a:t>tulemusena </a:t>
            </a:r>
            <a:endParaRPr lang="et-EE" sz="2800" b="1" dirty="0" smtClean="0"/>
          </a:p>
          <a:p>
            <a:r>
              <a:rPr lang="et-EE" sz="2800" b="1" dirty="0" smtClean="0"/>
              <a:t>Toitumine: </a:t>
            </a:r>
            <a:r>
              <a:rPr lang="et-EE" sz="2800" dirty="0" smtClean="0"/>
              <a:t>kõdunenud lehed jt lagunevad taimeosad</a:t>
            </a:r>
            <a:endParaRPr lang="et-EE" sz="2800" b="1" dirty="0"/>
          </a:p>
          <a:p>
            <a:r>
              <a:rPr lang="et-EE" sz="2800" b="1" dirty="0" smtClean="0"/>
              <a:t>Paljunemine: </a:t>
            </a:r>
            <a:r>
              <a:rPr lang="et-EE" sz="2800" dirty="0" smtClean="0"/>
              <a:t>liitsugulised; vahetavad seemnerakke; munad asuvad limakookonis ja arenevad mullas</a:t>
            </a:r>
            <a:endParaRPr lang="et-EE" sz="2800" dirty="0"/>
          </a:p>
        </p:txBody>
      </p:sp>
      <p:pic>
        <p:nvPicPr>
          <p:cNvPr id="2050" name="Picture 2" descr="https://encrypted-tbn0.gstatic.com/images?q=tbn:ANd9GcSd04pfrD8e09ykX9vdBbGaKaC7ehMOh4HbmpO_QOESNmVAQiW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868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7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3562350" cy="4876800"/>
          </a:xfrm>
        </p:spPr>
        <p:txBody>
          <a:bodyPr/>
          <a:lstStyle/>
          <a:p>
            <a:r>
              <a:rPr lang="et-EE" dirty="0" smtClean="0"/>
              <a:t>Keha koosneb kuni 200 lülist</a:t>
            </a:r>
          </a:p>
          <a:p>
            <a:r>
              <a:rPr lang="et-EE" dirty="0" smtClean="0"/>
              <a:t>Lülil 8 harjast</a:t>
            </a:r>
          </a:p>
          <a:p>
            <a:r>
              <a:rPr lang="et-EE" dirty="0" smtClean="0"/>
              <a:t>Nahas limanäärmed</a:t>
            </a:r>
          </a:p>
          <a:p>
            <a:r>
              <a:rPr lang="et-EE" dirty="0" smtClean="0"/>
              <a:t>Meeleelundiks on nahk</a:t>
            </a:r>
          </a:p>
          <a:p>
            <a:r>
              <a:rPr lang="et-EE" dirty="0" smtClean="0"/>
              <a:t>Südame üleannet täidavad 5-6 ringveresoont</a:t>
            </a:r>
          </a:p>
          <a:p>
            <a:r>
              <a:rPr lang="et-EE" dirty="0" smtClean="0"/>
              <a:t>Erituselundid igas lülis</a:t>
            </a:r>
            <a:endParaRPr lang="et-EE" dirty="0"/>
          </a:p>
        </p:txBody>
      </p:sp>
      <p:pic>
        <p:nvPicPr>
          <p:cNvPr id="3074" name="Picture 2" descr="http://www.hot.ee/e/egleeku/pildid/veresoonko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186168"/>
            <a:ext cx="51244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5933" y="432396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vöö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804248" y="17679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vahesein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211959" y="587512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suu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6554473" y="145354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v</a:t>
            </a:r>
            <a:r>
              <a:rPr lang="et-EE" dirty="0" smtClean="0"/>
              <a:t>edelikuga lüliõõs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4211959" y="1522425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n</a:t>
            </a:r>
            <a:r>
              <a:rPr lang="et-EE" dirty="0" smtClean="0"/>
              <a:t>ahk-lihas</a:t>
            </a:r>
          </a:p>
          <a:p>
            <a:r>
              <a:rPr lang="et-EE" dirty="0" smtClean="0"/>
              <a:t>mõik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8388424" y="551723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sool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7326037" y="624445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närvid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4720218" y="533256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aju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4019549" y="338835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sool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Vihmaussi ehitus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95296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Kodus õppida!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20700" y="1970449"/>
            <a:ext cx="8229600" cy="4876800"/>
          </a:xfrm>
        </p:spPr>
        <p:txBody>
          <a:bodyPr>
            <a:normAutofit/>
          </a:bodyPr>
          <a:lstStyle/>
          <a:p>
            <a:r>
              <a:rPr lang="et-EE" sz="3200" dirty="0" smtClean="0"/>
              <a:t>Ussid</a:t>
            </a:r>
          </a:p>
          <a:p>
            <a:r>
              <a:rPr lang="et-EE" sz="3200" dirty="0" err="1" smtClean="0"/>
              <a:t>Õp</a:t>
            </a:r>
            <a:r>
              <a:rPr lang="et-EE" sz="3200" dirty="0" smtClean="0"/>
              <a:t> lk 14 -17</a:t>
            </a:r>
            <a:endParaRPr lang="et-EE" sz="3200" dirty="0"/>
          </a:p>
        </p:txBody>
      </p:sp>
      <p:sp>
        <p:nvSpPr>
          <p:cNvPr id="4" name="AutoShape 2" descr="data:image/jpeg;base64,/9j/4AAQSkZJRgABAQAAAQABAAD/2wCEAAkGBhQSERQQEhQWFBUUFxYaGBcXFRYYFxYaGB0YGhoXGBUdJSYiHBslHRUcIi8gIygqLiwsGB4xNTAqNSYrLCkBCQoKDgwOGQ8PGikfHCQqKSopKSkqKSksKSksKSksKSwpLCkpKSksKSksKSkpKSksLCkpLCksKSksKSkpLCkpKf/AABEIAI0AoAMBIgACEQEDEQH/xAAbAAEAAwADAQAAAAAAAAAAAAAABQYHAQMEAv/EAEIQAAIBAwEEBwQHBAkFAAAAAAECAwAEERIFBiExBxNBUWFxgRQiMpEjQlJykqHBCFOCsSQzRGKjwtHS4hUXY3Px/8QAGAEBAQEBAQAAAAAAAAAAAAAAAAIDAQT/xAAfEQEBAQEAAgMAAwAAAAAAAAAAARECITEDEkETIlH/2gAMAwEAAhEDEQA/ANxpSlApSlArhmAGTwFc1B77bEku7Ge2hfq5JFwrZIGeeCR2Hl60HXs3fuzuLtrKCUSyKhY6OKAA4I18ifAVWOlvpNl2UYEgjjdpdRbrNWAq4GAFIOSTz8Kq3Rh0N3dtcpe3Evs5ibhGhDNIO0MeQU8sc/KtB3ss9lXLmC8a3M7L1a62XrFzy08cqcnNB7Nwd8V2nZrdKug6irpnOllxnB7uIPrVjqG3S3Wi2fapawjgvFm7XY83bxOPyFTNApSlApSlApSlApSlApSlApSlApSlAqN3g20trA0xBduSRj4pHPwoo7STUlVW3vvo4J7O4uDiJGlHfiRk9whRxJwHAx9qgzna2yr2TEl09tLdSEf0d3b6FeZbIbTEqjjnBPiSa9VxuTNa2hnZLW6h0lpBEh16frOHYnrMdvbUBHsWOS7uDdM9vDtMyKrOwLREMrprY8PewRp7OArRr7aVnszZnsMUnXN1TpHGrB5ZGcHsHIZbPcBXPFVtjq6OdvNG52fK+tCuu1kJyXj7Yye0rwI8D4VodYRu9ZSPAjB9E1q4EEg4hWRFVuH1lJ1A94rWdz95fbISXGiaI6Jk+y/eO9SOIPjXJXeuc8p6lKVSClKUClKUClKUClKUClKUClKUHzLIFBY8AASfIVj9hdtfTPtGXJDMy26nlHEDgED7TYyTWs7ShLwyIObI4HmQQKybdJx7HCvIxroYdoZCVYH1FR36afHPLu2/sRLqBoH4Z4g9qsORFVvZ2zEg9yfro+GMoi6H8pI11ce44q60rPW9mvLsxlMa6EMajgqkaTgcvd7PWuba99lvYLlfhlZYJh2FXPuN5q+PRjUbtTebqJxCYZXBTXrQBsAHByvPhw+dd21ZOsS3C5+kuLfT2H41bl5Cuz2nrLGwUpStnmKUpQKUpQKUpQKUpQKUpQKUpQKou8G5ciXD3VmFbrTmaEnTlv3kbcgx7QefOr1SuWa7LjHr/as8E0cE1nIrSAlSHjKnHMBs4z4c6+nvrhuCQBT3ySAD5Lk1ou9uwPa7covCVCHib7Mi8vQ8j4E1RbC76xMkYYEq6nmjrwZT5Gs+pjfjrfbzW1kItdxMwaTT7z4wFVeOlRxwo4nvNdlvcLJf7OXUCHlaQdzaY2Ix6sK429OEtpnbkI3z8jUQllILC2kj4T2yRyRnt1IuSvkRkEeNcn+u9esjcaVH7A2wt3bRXSfDKitjuzzHoeFSFbPMUpSgUpSgUpSgUpSgUpXzJKFBZiAAMkk4AHeTQfVKz7a3SjrylhGJezr5MrEPuj4n/IeNV59t37nU964/uxpGijy4E/M1N6kVOLWxUrHk29fp8F6x8JI4nHqQAcetT2yOk5kwl/GFH7+LJQeLoeKjxGRSdSl4saHVR3l3EM0purWbqJmADgrrilxwBdeBDD7QNWqCdXUOhDKwyCDkEHtBrsqk7jCd4tmXPtHsu0HiigGlwU1BbkDjgOx4YIGV51MbEvjMHcDEWrEXDGpVAGryJzjwqV6Zdndd7AoIDG4IDEBse4x4qeBGVFR+y1nAxMI+GMGPVx8weVZdTG/FtTHRjddS9zs5uSN10P8A65D7yj7rg/irQayqK56i+s7gcmk6h/uyjh8nC1qtXzdjPuZSlKVSClKUClKUClKUHy7gAknAHMnsrId595W2k7RqStkjYUDgbkrzZj+7zyHbzq2dKu1GjtFt0Ol7uQRZHMJxaQj+EEetUmGIKoVRgAAAdwFR1cacc75cooAwBgDsHZXll2mofqlDySfu40Z39VXl61xdu8ksVnB/XXDaVPYiji8h8APzxWt7s7qw2MQjiX3jxeQ8XkbtZm5+nIVPPOr67zxGSy7QaPjPBPbg8mmiZF/FyHrXqVgRkcQflWgbz782duTbyZnkI4wRp1jHPYw5L/ERWTGO4WeR7WzeO2fiIZJUyjdujuU/Z7KXk57t9p7YO35NmyArl7Rj9JFzMWeckQ7u9fUVr9tcrIiyIQysAVI5EHiCKwb/AK9o925ikgz2uMof4xw+dWjc3e5bJhBK39EkP0T5yIWP1SeyM8cHsPDlVc38qe+f2JLpDutd/Y24+os0x8OHVr+ZPyrorwy3XtO0bu6ByqFbeM8xpjGXI8C7H5V7qjq+WnxzIiN7H02rydsZjceauhFa/C+VB7wD86x/e0ZtJF+2Y1/E6CtR2ntuCzhEtxIsaAAZY8zjkBzJ8BV8emfy+0lSqa/StZ4JQTygdqQOQfInFevZnSRYzME63q3PJZlaIny1cD86tniz0rgGuaOFKUoFKUoM66VB9PYZ5ap/xaBj8s1Xav3SJu891ahoRmeBhLGPtEZDJ/EpI88VmcdzLLiKCCRp24dWyMug98jEYCj/AOVn1LrbjqSLL0XbPEt5dXhGRCFt4z4/HIR+ICp7pB3kki6uytm03Fxkl+ZhiX4pPPJAHifCpjc/dsWNqluDqYZaR/tu3Fm+f5Yqi7WGrbF27c444I18FI1n5n+VVfERP7dPjZmyY4F0xjmcsxOWc9rMx4k17KV4L/aWmN3iKu0YyVDAkheLDh24rF6fT2yRhgVIBB5gjIPpVI3j2IbNJLiDSYSD1kDn3OPbH3HP1am13ygbJjEsiL8UkcTvGvbxYCvJdXi388UEZDwxYllYfCxHwR+eeJHhVTYm2VJ7qbL9ntIoiMMFBb7x4n+dS1KVKp4VrfHbKwNa6gW+nR9C/E/V+8FA8W0j1rsjt5bmX2y9OuU50R844FP1UHf3tUFcbWil2prlOlIFMcRI9wyc397lkZxVuRwRkHI7xxHzqvUxnkt11XtwUjdwNWlScd+BnFR1lMt2JNQV4TpVQQDx0gsc+bY9K6RcRzxT3VzKYrSJmjSJG0y3cg5qCOOjPDh491fW5uzWgtgjqELMzaQc6QxyAT3gUzIS7cWTcvb72dxFYyuXt5jphZzlon5iLV2qQOGe3hWo1iG9AxbPKvxQlZVPc0bBv0NbPYXHWRRyfbRW/EAf1rTm7GXcyvRSlKpBSlKBSlKBWc742hh2kk31LqLQT2CSLio9ULfhrRqh96tgC8t2hB0OCGjfGdEi8VbHd2EdxNcs2Oy5dUyo273ct5PiiUH7SjS34hg132V2xLRSr1c0ZxInce8d6nmDXrrH09fioXZMF7ZQNZWcsSwMzEO6EzR6vi0kHSfAkV7NkbIS3jEad5LMfidjxLMe817qUttcnMhURvLtgwRhYxqmlOiJe9j9Y+A5mpG9vEiRpJCFVRkk9lVa21+2Ca7jaNpowbUN8PVnicHl1h5kc8Ukct/Ejs7YqRwCAgOPragDqY8Sxz2k15n3Rts5CFPuOyj5A1M0pruRE7O3WtoCGjiGocicsR5E8qlqUJrhmInehv6LIg4tJiNR3mQhR/OtnsLfRFHH9hFX5AD9Ky/dHZft94k/O2tGzq+rLOOQHeEzknvxWsVtzMjz93aUpSqQUpSg4ZwBknA8aq23OlDZ1pkSXKFh9SP6RvkvL1rNN5thX18xM20W0E8I0h0oB3aQ/HzOaqF10WaGC+05z29V/wA6DRNp/tH2ynEFvLKO9iE/LiarW0v2j7puEFvFF4sWc/oKjoehnP8Aa/8AA/51J2PQKj87xuXZCP8AdQUva/Sde3MyXEjoHjyFKxqvA/VPaV8DVp2J0txsAtyhRu1k4qfHHMfnVgt/2dISRqu5PSNR+pqldJHRkmzTqjmaRTjAZACP4gf0rlkqp1Z6XpN+rIjV7Qg8DkH5YqM2l0pWkYPVlpT/AHQQPxGsZzXFT9Ir+SrFvRvvNenS3uRjiEUnGe8ntNQk1/I5BeR2I5amY48s10V9wx6mC8skCrRbqwbO3/u4QBr6wdzjV+fOpqPpal7YIz5Mwq07h9CEF1E0s88h44ARQuPMknP5VZm/Z0seyWceq/6Vz6x37VmL9LcmOECDzZjUBtffa5uAVZ9Cn6qe6PU8zWuXf7OVuOK3Uo80Q/6VB7U6BljGVu2PnCP99MherWabN3ourddMFxLGv2VkYD5cqkoekraScReTer5/nUvd9F2htPtGeGf6rH+euj/tv/5/8L/lXUuIumPaq/2pj5qh/SpG16e9ppzeJ/vRD9MV5bTou1tp9oxw/dZ/z1Ztk9AiScWu29IQP5saDm0/aTuBjrbWJvuu6n881oO4PS/BtOU24ieKXSWwcMpA54YefbUdsz9nzZ8eDK0s3gX0g+YXj+dXnYO6VpZAi1gSLPMqCWPmxyT86D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5" name="AutoShape 4" descr="data:image/jpeg;base64,/9j/4AAQSkZJRgABAQAAAQABAAD/2wCEAAkGBhQSERQQEhQWFBUUFxYaGBcXFRYYFxYaGB0YGhoXGBUdJSYiHBslHRUcIi8gIygqLiwsGB4xNTAqNSYrLCkBCQoKDgwOGQ8PGikfHCQqKSopKSkqKSksKSksKSksKSwpLCkpKSksKSksKSkpKSksLCkpLCksKSksKSkpLCkpKf/AABEIAI0AoAMBIgACEQEDEQH/xAAbAAEAAwADAQAAAAAAAAAAAAAABQYHAQMEAv/EAEIQAAIBAwEEBwQHBAkFAAAAAAECAwAEERIFBiExBxNBUWFxgRQiMpEjQlJykqHBCFOCsSQzRGKjwtHS4hUXY3Px/8QAGAEBAQEBAQAAAAAAAAAAAAAAAAIDAQT/xAAfEQEBAQEAAgMAAwAAAAAAAAAAARECITEDEkETIlH/2gAMAwEAAhEDEQA/ANxpSlApSlArhmAGTwFc1B77bEku7Ge2hfq5JFwrZIGeeCR2Hl60HXs3fuzuLtrKCUSyKhY6OKAA4I18ifAVWOlvpNl2UYEgjjdpdRbrNWAq4GAFIOSTz8Kq3Rh0N3dtcpe3Evs5ibhGhDNIO0MeQU8sc/KtB3ss9lXLmC8a3M7L1a62XrFzy08cqcnNB7Nwd8V2nZrdKug6irpnOllxnB7uIPrVjqG3S3Wi2fapawjgvFm7XY83bxOPyFTNApSlApSlApSlApSlApSlApSlApSlAqN3g20trA0xBduSRj4pHPwoo7STUlVW3vvo4J7O4uDiJGlHfiRk9whRxJwHAx9qgzna2yr2TEl09tLdSEf0d3b6FeZbIbTEqjjnBPiSa9VxuTNa2hnZLW6h0lpBEh16frOHYnrMdvbUBHsWOS7uDdM9vDtMyKrOwLREMrprY8PewRp7OArRr7aVnszZnsMUnXN1TpHGrB5ZGcHsHIZbPcBXPFVtjq6OdvNG52fK+tCuu1kJyXj7Yye0rwI8D4VodYRu9ZSPAjB9E1q4EEg4hWRFVuH1lJ1A94rWdz95fbISXGiaI6Jk+y/eO9SOIPjXJXeuc8p6lKVSClKUClKUClKUClKUClKUClKUHzLIFBY8AASfIVj9hdtfTPtGXJDMy26nlHEDgED7TYyTWs7ShLwyIObI4HmQQKybdJx7HCvIxroYdoZCVYH1FR36afHPLu2/sRLqBoH4Z4g9qsORFVvZ2zEg9yfro+GMoi6H8pI11ce44q60rPW9mvLsxlMa6EMajgqkaTgcvd7PWuba99lvYLlfhlZYJh2FXPuN5q+PRjUbtTebqJxCYZXBTXrQBsAHByvPhw+dd21ZOsS3C5+kuLfT2H41bl5Cuz2nrLGwUpStnmKUpQKUpQKUpQKUpQKUpQKUpQKou8G5ciXD3VmFbrTmaEnTlv3kbcgx7QefOr1SuWa7LjHr/as8E0cE1nIrSAlSHjKnHMBs4z4c6+nvrhuCQBT3ySAD5Lk1ou9uwPa7covCVCHib7Mi8vQ8j4E1RbC76xMkYYEq6nmjrwZT5Gs+pjfjrfbzW1kItdxMwaTT7z4wFVeOlRxwo4nvNdlvcLJf7OXUCHlaQdzaY2Ix6sK429OEtpnbkI3z8jUQllILC2kj4T2yRyRnt1IuSvkRkEeNcn+u9esjcaVH7A2wt3bRXSfDKitjuzzHoeFSFbPMUpSgUpSgUpSgUpSgUpXzJKFBZiAAMkk4AHeTQfVKz7a3SjrylhGJezr5MrEPuj4n/IeNV59t37nU964/uxpGijy4E/M1N6kVOLWxUrHk29fp8F6x8JI4nHqQAcetT2yOk5kwl/GFH7+LJQeLoeKjxGRSdSl4saHVR3l3EM0purWbqJmADgrrilxwBdeBDD7QNWqCdXUOhDKwyCDkEHtBrsqk7jCd4tmXPtHsu0HiigGlwU1BbkDjgOx4YIGV51MbEvjMHcDEWrEXDGpVAGryJzjwqV6Zdndd7AoIDG4IDEBse4x4qeBGVFR+y1nAxMI+GMGPVx8weVZdTG/FtTHRjddS9zs5uSN10P8A65D7yj7rg/irQayqK56i+s7gcmk6h/uyjh8nC1qtXzdjPuZSlKVSClKUClKUClKUHy7gAknAHMnsrId595W2k7RqStkjYUDgbkrzZj+7zyHbzq2dKu1GjtFt0Ol7uQRZHMJxaQj+EEetUmGIKoVRgAAAdwFR1cacc75cooAwBgDsHZXll2mofqlDySfu40Z39VXl61xdu8ksVnB/XXDaVPYiji8h8APzxWt7s7qw2MQjiX3jxeQ8XkbtZm5+nIVPPOr67zxGSy7QaPjPBPbg8mmiZF/FyHrXqVgRkcQflWgbz782duTbyZnkI4wRp1jHPYw5L/ERWTGO4WeR7WzeO2fiIZJUyjdujuU/Z7KXk57t9p7YO35NmyArl7Rj9JFzMWeckQ7u9fUVr9tcrIiyIQysAVI5EHiCKwb/AK9o925ikgz2uMof4xw+dWjc3e5bJhBK39EkP0T5yIWP1SeyM8cHsPDlVc38qe+f2JLpDutd/Y24+os0x8OHVr+ZPyrorwy3XtO0bu6ByqFbeM8xpjGXI8C7H5V7qjq+WnxzIiN7H02rydsZjceauhFa/C+VB7wD86x/e0ZtJF+2Y1/E6CtR2ntuCzhEtxIsaAAZY8zjkBzJ8BV8emfy+0lSqa/StZ4JQTygdqQOQfInFevZnSRYzME63q3PJZlaIny1cD86tniz0rgGuaOFKUoFKUoM66VB9PYZ5ap/xaBj8s1Xav3SJu891ahoRmeBhLGPtEZDJ/EpI88VmcdzLLiKCCRp24dWyMug98jEYCj/AOVn1LrbjqSLL0XbPEt5dXhGRCFt4z4/HIR+ICp7pB3kki6uytm03Fxkl+ZhiX4pPPJAHifCpjc/dsWNqluDqYZaR/tu3Fm+f5Yqi7WGrbF27c444I18FI1n5n+VVfERP7dPjZmyY4F0xjmcsxOWc9rMx4k17KV4L/aWmN3iKu0YyVDAkheLDh24rF6fT2yRhgVIBB5gjIPpVI3j2IbNJLiDSYSD1kDn3OPbH3HP1am13ygbJjEsiL8UkcTvGvbxYCvJdXi388UEZDwxYllYfCxHwR+eeJHhVTYm2VJ7qbL9ntIoiMMFBb7x4n+dS1KVKp4VrfHbKwNa6gW+nR9C/E/V+8FA8W0j1rsjt5bmX2y9OuU50R844FP1UHf3tUFcbWil2prlOlIFMcRI9wyc397lkZxVuRwRkHI7xxHzqvUxnkt11XtwUjdwNWlScd+BnFR1lMt2JNQV4TpVQQDx0gsc+bY9K6RcRzxT3VzKYrSJmjSJG0y3cg5qCOOjPDh491fW5uzWgtgjqELMzaQc6QxyAT3gUzIS7cWTcvb72dxFYyuXt5jphZzlon5iLV2qQOGe3hWo1iG9AxbPKvxQlZVPc0bBv0NbPYXHWRRyfbRW/EAf1rTm7GXcyvRSlKpBSlKBSlKBWc742hh2kk31LqLQT2CSLio9ULfhrRqh96tgC8t2hB0OCGjfGdEi8VbHd2EdxNcs2Oy5dUyo273ct5PiiUH7SjS34hg132V2xLRSr1c0ZxInce8d6nmDXrrH09fioXZMF7ZQNZWcsSwMzEO6EzR6vi0kHSfAkV7NkbIS3jEad5LMfidjxLMe817qUttcnMhURvLtgwRhYxqmlOiJe9j9Y+A5mpG9vEiRpJCFVRkk9lVa21+2Ca7jaNpowbUN8PVnicHl1h5kc8Ukct/Ejs7YqRwCAgOPragDqY8Sxz2k15n3Rts5CFPuOyj5A1M0pruRE7O3WtoCGjiGocicsR5E8qlqUJrhmInehv6LIg4tJiNR3mQhR/OtnsLfRFHH9hFX5AD9Ky/dHZft94k/O2tGzq+rLOOQHeEzknvxWsVtzMjz93aUpSqQUpSg4ZwBknA8aq23OlDZ1pkSXKFh9SP6RvkvL1rNN5thX18xM20W0E8I0h0oB3aQ/HzOaqF10WaGC+05z29V/wA6DRNp/tH2ynEFvLKO9iE/LiarW0v2j7puEFvFF4sWc/oKjoehnP8Aa/8AA/51J2PQKj87xuXZCP8AdQUva/Sde3MyXEjoHjyFKxqvA/VPaV8DVp2J0txsAtyhRu1k4qfHHMfnVgt/2dISRqu5PSNR+pqldJHRkmzTqjmaRTjAZACP4gf0rlkqp1Z6XpN+rIjV7Qg8DkH5YqM2l0pWkYPVlpT/AHQQPxGsZzXFT9Ir+SrFvRvvNenS3uRjiEUnGe8ntNQk1/I5BeR2I5amY48s10V9wx6mC8skCrRbqwbO3/u4QBr6wdzjV+fOpqPpal7YIz5Mwq07h9CEF1E0s88h44ARQuPMknP5VZm/Z0seyWceq/6Vz6x37VmL9LcmOECDzZjUBtffa5uAVZ9Cn6qe6PU8zWuXf7OVuOK3Uo80Q/6VB7U6BljGVu2PnCP99MherWabN3ourddMFxLGv2VkYD5cqkoekraScReTer5/nUvd9F2htPtGeGf6rH+euj/tv/5/8L/lXUuIumPaq/2pj5qh/SpG16e9ppzeJ/vRD9MV5bTou1tp9oxw/dZ/z1Ztk9AiScWu29IQP5saDm0/aTuBjrbWJvuu6n881oO4PS/BtOU24ieKXSWwcMpA54YefbUdsz9nzZ8eDK0s3gX0g+YXj+dXnYO6VpZAi1gSLPMqCWPmxyT86D//2Q=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6" name="AutoShape 6" descr="data:image/jpeg;base64,/9j/4AAQSkZJRgABAQAAAQABAAD/2wCEAAkGBhQSERQQEhQWFBUUFxYaGBcXFRYYFxYaGB0YGhoXGBUdJSYiHBslHRUcIi8gIygqLiwsGB4xNTAqNSYrLCkBCQoKDgwOGQ8PGikfHCQqKSopKSkqKSksKSksKSksKSwpLCkpKSksKSksKSkpKSksLCkpLCksKSksKSkpLCkpKf/AABEIAI0AoAMBIgACEQEDEQH/xAAbAAEAAwADAQAAAAAAAAAAAAAABQYHAQMEAv/EAEIQAAIBAwEEBwQHBAkFAAAAAAECAwAEERIFBiExBxNBUWFxgRQiMpEjQlJykqHBCFOCsSQzRGKjwtHS4hUXY3Px/8QAGAEBAQEBAQAAAAAAAAAAAAAAAAIDAQT/xAAfEQEBAQEAAgMAAwAAAAAAAAAAARECITEDEkETIlH/2gAMAwEAAhEDEQA/ANxpSlApSlArhmAGTwFc1B77bEku7Ge2hfq5JFwrZIGeeCR2Hl60HXs3fuzuLtrKCUSyKhY6OKAA4I18ifAVWOlvpNl2UYEgjjdpdRbrNWAq4GAFIOSTz8Kq3Rh0N3dtcpe3Evs5ibhGhDNIO0MeQU8sc/KtB3ss9lXLmC8a3M7L1a62XrFzy08cqcnNB7Nwd8V2nZrdKug6irpnOllxnB7uIPrVjqG3S3Wi2fapawjgvFm7XY83bxOPyFTNApSlApSlApSlApSlApSlApSlApSlAqN3g20trA0xBduSRj4pHPwoo7STUlVW3vvo4J7O4uDiJGlHfiRk9whRxJwHAx9qgzna2yr2TEl09tLdSEf0d3b6FeZbIbTEqjjnBPiSa9VxuTNa2hnZLW6h0lpBEh16frOHYnrMdvbUBHsWOS7uDdM9vDtMyKrOwLREMrprY8PewRp7OArRr7aVnszZnsMUnXN1TpHGrB5ZGcHsHIZbPcBXPFVtjq6OdvNG52fK+tCuu1kJyXj7Yye0rwI8D4VodYRu9ZSPAjB9E1q4EEg4hWRFVuH1lJ1A94rWdz95fbISXGiaI6Jk+y/eO9SOIPjXJXeuc8p6lKVSClKUClKUClKUClKUClKUClKUHzLIFBY8AASfIVj9hdtfTPtGXJDMy26nlHEDgED7TYyTWs7ShLwyIObI4HmQQKybdJx7HCvIxroYdoZCVYH1FR36afHPLu2/sRLqBoH4Z4g9qsORFVvZ2zEg9yfro+GMoi6H8pI11ce44q60rPW9mvLsxlMa6EMajgqkaTgcvd7PWuba99lvYLlfhlZYJh2FXPuN5q+PRjUbtTebqJxCYZXBTXrQBsAHByvPhw+dd21ZOsS3C5+kuLfT2H41bl5Cuz2nrLGwUpStnmKUpQKUpQKUpQKUpQKUpQKUpQKou8G5ciXD3VmFbrTmaEnTlv3kbcgx7QefOr1SuWa7LjHr/as8E0cE1nIrSAlSHjKnHMBs4z4c6+nvrhuCQBT3ySAD5Lk1ou9uwPa7covCVCHib7Mi8vQ8j4E1RbC76xMkYYEq6nmjrwZT5Gs+pjfjrfbzW1kItdxMwaTT7z4wFVeOlRxwo4nvNdlvcLJf7OXUCHlaQdzaY2Ix6sK429OEtpnbkI3z8jUQllILC2kj4T2yRyRnt1IuSvkRkEeNcn+u9esjcaVH7A2wt3bRXSfDKitjuzzHoeFSFbPMUpSgUpSgUpSgUpSgUpXzJKFBZiAAMkk4AHeTQfVKz7a3SjrylhGJezr5MrEPuj4n/IeNV59t37nU964/uxpGijy4E/M1N6kVOLWxUrHk29fp8F6x8JI4nHqQAcetT2yOk5kwl/GFH7+LJQeLoeKjxGRSdSl4saHVR3l3EM0purWbqJmADgrrilxwBdeBDD7QNWqCdXUOhDKwyCDkEHtBrsqk7jCd4tmXPtHsu0HiigGlwU1BbkDjgOx4YIGV51MbEvjMHcDEWrEXDGpVAGryJzjwqV6Zdndd7AoIDG4IDEBse4x4qeBGVFR+y1nAxMI+GMGPVx8weVZdTG/FtTHRjddS9zs5uSN10P8A65D7yj7rg/irQayqK56i+s7gcmk6h/uyjh8nC1qtXzdjPuZSlKVSClKUClKUClKUHy7gAknAHMnsrId595W2k7RqStkjYUDgbkrzZj+7zyHbzq2dKu1GjtFt0Ol7uQRZHMJxaQj+EEetUmGIKoVRgAAAdwFR1cacc75cooAwBgDsHZXll2mofqlDySfu40Z39VXl61xdu8ksVnB/XXDaVPYiji8h8APzxWt7s7qw2MQjiX3jxeQ8XkbtZm5+nIVPPOr67zxGSy7QaPjPBPbg8mmiZF/FyHrXqVgRkcQflWgbz782duTbyZnkI4wRp1jHPYw5L/ERWTGO4WeR7WzeO2fiIZJUyjdujuU/Z7KXk57t9p7YO35NmyArl7Rj9JFzMWeckQ7u9fUVr9tcrIiyIQysAVI5EHiCKwb/AK9o925ikgz2uMof4xw+dWjc3e5bJhBK39EkP0T5yIWP1SeyM8cHsPDlVc38qe+f2JLpDutd/Y24+os0x8OHVr+ZPyrorwy3XtO0bu6ByqFbeM8xpjGXI8C7H5V7qjq+WnxzIiN7H02rydsZjceauhFa/C+VB7wD86x/e0ZtJF+2Y1/E6CtR2ntuCzhEtxIsaAAZY8zjkBzJ8BV8emfy+0lSqa/StZ4JQTygdqQOQfInFevZnSRYzME63q3PJZlaIny1cD86tniz0rgGuaOFKUoFKUoM66VB9PYZ5ap/xaBj8s1Xav3SJu891ahoRmeBhLGPtEZDJ/EpI88VmcdzLLiKCCRp24dWyMug98jEYCj/AOVn1LrbjqSLL0XbPEt5dXhGRCFt4z4/HIR+ICp7pB3kki6uytm03Fxkl+ZhiX4pPPJAHifCpjc/dsWNqluDqYZaR/tu3Fm+f5Yqi7WGrbF27c444I18FI1n5n+VVfERP7dPjZmyY4F0xjmcsxOWc9rMx4k17KV4L/aWmN3iKu0YyVDAkheLDh24rF6fT2yRhgVIBB5gjIPpVI3j2IbNJLiDSYSD1kDn3OPbH3HP1am13ygbJjEsiL8UkcTvGvbxYCvJdXi388UEZDwxYllYfCxHwR+eeJHhVTYm2VJ7qbL9ntIoiMMFBb7x4n+dS1KVKp4VrfHbKwNa6gW+nR9C/E/V+8FA8W0j1rsjt5bmX2y9OuU50R844FP1UHf3tUFcbWil2prlOlIFMcRI9wyc397lkZxVuRwRkHI7xxHzqvUxnkt11XtwUjdwNWlScd+BnFR1lMt2JNQV4TpVQQDx0gsc+bY9K6RcRzxT3VzKYrSJmjSJG0y3cg5qCOOjPDh491fW5uzWgtgjqELMzaQc6QxyAT3gUzIS7cWTcvb72dxFYyuXt5jphZzlon5iLV2qQOGe3hWo1iG9AxbPKvxQlZVPc0bBv0NbPYXHWRRyfbRW/EAf1rTm7GXcyvRSlKpBSlKBSlKBWc742hh2kk31LqLQT2CSLio9ULfhrRqh96tgC8t2hB0OCGjfGdEi8VbHd2EdxNcs2Oy5dUyo273ct5PiiUH7SjS34hg132V2xLRSr1c0ZxInce8d6nmDXrrH09fioXZMF7ZQNZWcsSwMzEO6EzR6vi0kHSfAkV7NkbIS3jEad5LMfidjxLMe817qUttcnMhURvLtgwRhYxqmlOiJe9j9Y+A5mpG9vEiRpJCFVRkk9lVa21+2Ca7jaNpowbUN8PVnicHl1h5kc8Ukct/Ejs7YqRwCAgOPragDqY8Sxz2k15n3Rts5CFPuOyj5A1M0pruRE7O3WtoCGjiGocicsR5E8qlqUJrhmInehv6LIg4tJiNR3mQhR/OtnsLfRFHH9hFX5AD9Ky/dHZft94k/O2tGzq+rLOOQHeEzknvxWsVtzMjz93aUpSqQUpSg4ZwBknA8aq23OlDZ1pkSXKFh9SP6RvkvL1rNN5thX18xM20W0E8I0h0oB3aQ/HzOaqF10WaGC+05z29V/wA6DRNp/tH2ynEFvLKO9iE/LiarW0v2j7puEFvFF4sWc/oKjoehnP8Aa/8AA/51J2PQKj87xuXZCP8AdQUva/Sde3MyXEjoHjyFKxqvA/VPaV8DVp2J0txsAtyhRu1k4qfHHMfnVgt/2dISRqu5PSNR+pqldJHRkmzTqjmaRTjAZACP4gf0rlkqp1Z6XpN+rIjV7Qg8DkH5YqM2l0pWkYPVlpT/AHQQPxGsZzXFT9Ir+SrFvRvvNenS3uRjiEUnGe8ntNQk1/I5BeR2I5amY48s10V9wx6mC8skCrRbqwbO3/u4QBr6wdzjV+fOpqPpal7YIz5Mwq07h9CEF1E0s88h44ARQuPMknP5VZm/Z0seyWceq/6Vz6x37VmL9LcmOECDzZjUBtffa5uAVZ9Cn6qe6PU8zWuXf7OVuOK3Uo80Q/6VB7U6BljGVu2PnCP99MherWabN3ourddMFxLGv2VkYD5cqkoekraScReTer5/nUvd9F2htPtGeGf6rH+euj/tv/5/8L/lXUuIumPaq/2pj5qh/SpG16e9ppzeJ/vRD9MV5bTou1tp9oxw/dZ/z1Ztk9AiScWu29IQP5saDm0/aTuBjrbWJvuu6n881oO4PS/BtOU24ieKXSWwcMpA54YefbUdsz9nzZ8eDK0s3gX0g+YXj+dXnYO6VpZAi1gSLPMqCWPmxyT86D/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pic>
        <p:nvPicPr>
          <p:cNvPr id="1032" name="Picture 8" descr="http://www.miksike.ee/docs/elehed/5klass/7kooslus/images/vihmaus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284777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1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lgus">
  <a:themeElements>
    <a:clrScheme name="Kodanik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lassikaline Office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elg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213</TotalTime>
  <Words>309</Words>
  <Application>Microsoft Office PowerPoint</Application>
  <PresentationFormat>Ekraaniseanss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Selgus</vt:lpstr>
      <vt:lpstr>Ussid </vt:lpstr>
      <vt:lpstr>Usside tunnused</vt:lpstr>
      <vt:lpstr>Usside suuremad rühmad</vt:lpstr>
      <vt:lpstr>Lameussid </vt:lpstr>
      <vt:lpstr>Ümarussid </vt:lpstr>
      <vt:lpstr>Rõngussid </vt:lpstr>
      <vt:lpstr>Vihmauss </vt:lpstr>
      <vt:lpstr>Vihmaussi ehitus</vt:lpstr>
      <vt:lpstr>Kodus õppida!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Ussid</dc:title>
  <dc:creator>hille</dc:creator>
  <cp:lastModifiedBy>hille</cp:lastModifiedBy>
  <cp:revision>9</cp:revision>
  <dcterms:created xsi:type="dcterms:W3CDTF">2013-01-27T11:18:48Z</dcterms:created>
  <dcterms:modified xsi:type="dcterms:W3CDTF">2013-01-27T14:51:50Z</dcterms:modified>
</cp:coreProperties>
</file>