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0" r:id="rId5"/>
    <p:sldId id="261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Kiletiivaliste_esitlus_uudelt.ppt" TargetMode="External"/><Relationship Id="rId2" Type="http://schemas.openxmlformats.org/officeDocument/2006/relationships/hyperlink" Target="L&#252;lij.%20Kile-%20ja%20kahetiivalised.14.ppt" TargetMode="External"/><Relationship Id="rId1" Type="http://schemas.openxmlformats.org/officeDocument/2006/relationships/hyperlink" Target="http://www.zbi.ee/satikad/putukad/liblik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Kiletiivaliste_esitlus_uudelt.ppt" TargetMode="External"/><Relationship Id="rId2" Type="http://schemas.openxmlformats.org/officeDocument/2006/relationships/hyperlink" Target="L&#252;lij.%20Kile-%20ja%20kahetiivalised.14.ppt" TargetMode="External"/><Relationship Id="rId1" Type="http://schemas.openxmlformats.org/officeDocument/2006/relationships/hyperlink" Target="http://www.zbi.ee/satikad/putukad/liblik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67B97-587C-49E2-968C-7C8D13E7321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08E866D5-F363-433A-965A-6145016C4BA6}">
      <dgm:prSet phldrT="[Tekst]" custT="1"/>
      <dgm:spPr/>
      <dgm:t>
        <a:bodyPr/>
        <a:lstStyle/>
        <a:p>
          <a:r>
            <a:rPr lang="et-EE" sz="1200" b="1" dirty="0" smtClean="0"/>
            <a:t>Putukad </a:t>
          </a:r>
          <a:endParaRPr lang="et-EE" sz="1200" b="1" dirty="0"/>
        </a:p>
      </dgm:t>
    </dgm:pt>
    <dgm:pt modelId="{D115B8F7-2886-44D9-92A7-F6900EC3227E}" type="parTrans" cxnId="{234A7D2A-A552-4522-A243-E6FCB8108FC5}">
      <dgm:prSet/>
      <dgm:spPr/>
      <dgm:t>
        <a:bodyPr/>
        <a:lstStyle/>
        <a:p>
          <a:endParaRPr lang="et-EE" sz="1200" b="1"/>
        </a:p>
      </dgm:t>
    </dgm:pt>
    <dgm:pt modelId="{BB4FD8B2-9A2B-4E3C-814C-11B8FB76EFF8}" type="sibTrans" cxnId="{234A7D2A-A552-4522-A243-E6FCB8108FC5}">
      <dgm:prSet/>
      <dgm:spPr/>
      <dgm:t>
        <a:bodyPr/>
        <a:lstStyle/>
        <a:p>
          <a:endParaRPr lang="et-EE" sz="1200" b="1"/>
        </a:p>
      </dgm:t>
    </dgm:pt>
    <dgm:pt modelId="{A9FB3AB0-F789-45CA-8144-7DB6858A47B7}">
      <dgm:prSet phldrT="[Tekst]" custT="1"/>
      <dgm:spPr/>
      <dgm:t>
        <a:bodyPr/>
        <a:lstStyle/>
        <a:p>
          <a:r>
            <a:rPr lang="et-EE" sz="1200" b="1" dirty="0" smtClean="0">
              <a:hlinkClick xmlns:r="http://schemas.openxmlformats.org/officeDocument/2006/relationships" r:id="rId1"/>
            </a:rPr>
            <a:t>Liblikalised</a:t>
          </a:r>
          <a:r>
            <a:rPr lang="et-EE" sz="1200" b="1" dirty="0" smtClean="0"/>
            <a:t> </a:t>
          </a:r>
          <a:endParaRPr lang="et-EE" sz="1200" b="1" dirty="0"/>
        </a:p>
      </dgm:t>
    </dgm:pt>
    <dgm:pt modelId="{79A89B46-2295-4474-B653-2001A4C95ABC}" type="parTrans" cxnId="{774C4ADE-E3DE-4796-BFD8-F3B3CE5526B2}">
      <dgm:prSet/>
      <dgm:spPr/>
      <dgm:t>
        <a:bodyPr/>
        <a:lstStyle/>
        <a:p>
          <a:endParaRPr lang="et-EE" sz="1200" b="1"/>
        </a:p>
      </dgm:t>
    </dgm:pt>
    <dgm:pt modelId="{245382D3-5DDB-433A-BDD9-98326826958B}" type="sibTrans" cxnId="{774C4ADE-E3DE-4796-BFD8-F3B3CE5526B2}">
      <dgm:prSet/>
      <dgm:spPr/>
      <dgm:t>
        <a:bodyPr/>
        <a:lstStyle/>
        <a:p>
          <a:endParaRPr lang="et-EE" sz="1200" b="1"/>
        </a:p>
      </dgm:t>
    </dgm:pt>
    <dgm:pt modelId="{A9AA61E9-C544-45CF-B46A-1AA0527D4506}">
      <dgm:prSet phldrT="[Tekst]" custT="1"/>
      <dgm:spPr/>
      <dgm:t>
        <a:bodyPr/>
        <a:lstStyle/>
        <a:p>
          <a:r>
            <a:rPr lang="et-EE" sz="1200" b="1" dirty="0" smtClean="0"/>
            <a:t>Päevaliblikad </a:t>
          </a:r>
          <a:endParaRPr lang="et-EE" sz="1200" b="1" dirty="0"/>
        </a:p>
      </dgm:t>
    </dgm:pt>
    <dgm:pt modelId="{615E6912-C1BF-48EF-B47C-3D4C0B21B116}" type="parTrans" cxnId="{B64CD4CE-8255-4C33-97D3-4D847007C812}">
      <dgm:prSet/>
      <dgm:spPr/>
      <dgm:t>
        <a:bodyPr/>
        <a:lstStyle/>
        <a:p>
          <a:endParaRPr lang="et-EE" sz="1200" b="1"/>
        </a:p>
      </dgm:t>
    </dgm:pt>
    <dgm:pt modelId="{99515F3F-D38D-4C72-8EB0-60BF32D9E398}" type="sibTrans" cxnId="{B64CD4CE-8255-4C33-97D3-4D847007C812}">
      <dgm:prSet/>
      <dgm:spPr/>
      <dgm:t>
        <a:bodyPr/>
        <a:lstStyle/>
        <a:p>
          <a:endParaRPr lang="et-EE" sz="1200" b="1"/>
        </a:p>
      </dgm:t>
    </dgm:pt>
    <dgm:pt modelId="{DDD5D768-EA44-421B-B79D-A85DB4A14F95}">
      <dgm:prSet phldrT="[Tekst]" custT="1"/>
      <dgm:spPr/>
      <dgm:t>
        <a:bodyPr/>
        <a:lstStyle/>
        <a:p>
          <a:r>
            <a:rPr lang="et-EE" sz="1200" b="1" dirty="0" smtClean="0"/>
            <a:t>Hämariku-liblikad </a:t>
          </a:r>
          <a:endParaRPr lang="et-EE" sz="1200" b="1" dirty="0"/>
        </a:p>
      </dgm:t>
    </dgm:pt>
    <dgm:pt modelId="{08878F95-B307-4779-9C3E-7B7930543704}" type="parTrans" cxnId="{4E7859FC-F79E-4E87-AA9B-968C3449DA9C}">
      <dgm:prSet/>
      <dgm:spPr/>
      <dgm:t>
        <a:bodyPr/>
        <a:lstStyle/>
        <a:p>
          <a:endParaRPr lang="et-EE" sz="1200" b="1"/>
        </a:p>
      </dgm:t>
    </dgm:pt>
    <dgm:pt modelId="{2BC4AF0C-3E47-4D6B-8B15-1D8FCE3B5C62}" type="sibTrans" cxnId="{4E7859FC-F79E-4E87-AA9B-968C3449DA9C}">
      <dgm:prSet/>
      <dgm:spPr/>
      <dgm:t>
        <a:bodyPr/>
        <a:lstStyle/>
        <a:p>
          <a:endParaRPr lang="et-EE" sz="1200" b="1"/>
        </a:p>
      </dgm:t>
    </dgm:pt>
    <dgm:pt modelId="{2C0ACBE6-B666-4EA8-889C-FF3533E62742}">
      <dgm:prSet phldrT="[Tekst]" custT="1"/>
      <dgm:spPr/>
      <dgm:t>
        <a:bodyPr/>
        <a:lstStyle/>
        <a:p>
          <a:r>
            <a:rPr lang="et-EE" sz="1200" b="1" dirty="0" smtClean="0"/>
            <a:t>Kiililised </a:t>
          </a:r>
          <a:endParaRPr lang="et-EE" sz="1200" b="1" dirty="0"/>
        </a:p>
      </dgm:t>
    </dgm:pt>
    <dgm:pt modelId="{EE654ED2-8052-4B7C-A691-833953D4DEAF}" type="parTrans" cxnId="{2B6A47B8-DE62-4A44-A247-25928BCA977C}">
      <dgm:prSet/>
      <dgm:spPr/>
      <dgm:t>
        <a:bodyPr/>
        <a:lstStyle/>
        <a:p>
          <a:endParaRPr lang="et-EE" sz="1200" b="1"/>
        </a:p>
      </dgm:t>
    </dgm:pt>
    <dgm:pt modelId="{D2FF8F23-AA29-4476-915A-CCD9CE0F65B1}" type="sibTrans" cxnId="{2B6A47B8-DE62-4A44-A247-25928BCA977C}">
      <dgm:prSet/>
      <dgm:spPr/>
      <dgm:t>
        <a:bodyPr/>
        <a:lstStyle/>
        <a:p>
          <a:endParaRPr lang="et-EE" sz="1200" b="1"/>
        </a:p>
      </dgm:t>
    </dgm:pt>
    <dgm:pt modelId="{18A484BE-0F3E-4D19-81FF-3756DE4CD5E1}">
      <dgm:prSet custT="1"/>
      <dgm:spPr/>
      <dgm:t>
        <a:bodyPr/>
        <a:lstStyle/>
        <a:p>
          <a:r>
            <a:rPr lang="et-EE" sz="1200" b="1" dirty="0" smtClean="0">
              <a:hlinkClick xmlns:r="http://schemas.openxmlformats.org/officeDocument/2006/relationships" r:id="rId2" action="ppaction://hlinkpres?slideindex=1&amp;slidetitle="/>
            </a:rPr>
            <a:t>Kahetiivalised</a:t>
          </a:r>
          <a:r>
            <a:rPr lang="et-EE" sz="1200" b="1" dirty="0" smtClean="0"/>
            <a:t> </a:t>
          </a:r>
          <a:endParaRPr lang="et-EE" sz="1200" b="1" dirty="0"/>
        </a:p>
      </dgm:t>
    </dgm:pt>
    <dgm:pt modelId="{91CDFE56-CFB6-47F4-8DD7-8D4241F011D2}" type="parTrans" cxnId="{10566B24-34FF-4138-93F4-8C245BA133AE}">
      <dgm:prSet/>
      <dgm:spPr/>
      <dgm:t>
        <a:bodyPr/>
        <a:lstStyle/>
        <a:p>
          <a:endParaRPr lang="et-EE" sz="1200" b="1"/>
        </a:p>
      </dgm:t>
    </dgm:pt>
    <dgm:pt modelId="{E486F0EE-3624-4F62-96A2-07D471F6F0FF}" type="sibTrans" cxnId="{10566B24-34FF-4138-93F4-8C245BA133AE}">
      <dgm:prSet/>
      <dgm:spPr/>
      <dgm:t>
        <a:bodyPr/>
        <a:lstStyle/>
        <a:p>
          <a:endParaRPr lang="et-EE" sz="1200" b="1"/>
        </a:p>
      </dgm:t>
    </dgm:pt>
    <dgm:pt modelId="{F9E730B1-1C51-4344-93A0-79014D591342}">
      <dgm:prSet custT="1"/>
      <dgm:spPr/>
      <dgm:t>
        <a:bodyPr/>
        <a:lstStyle/>
        <a:p>
          <a:r>
            <a:rPr lang="et-EE" sz="1200" b="1" dirty="0" smtClean="0">
              <a:hlinkClick xmlns:r="http://schemas.openxmlformats.org/officeDocument/2006/relationships" r:id="rId3" action="ppaction://hlinkpres?slideindex=1&amp;slidetitle="/>
            </a:rPr>
            <a:t>Kiletiivalised</a:t>
          </a:r>
          <a:r>
            <a:rPr lang="et-EE" sz="1200" b="1" dirty="0" smtClean="0"/>
            <a:t> </a:t>
          </a:r>
          <a:endParaRPr lang="et-EE" sz="1200" b="1" dirty="0"/>
        </a:p>
      </dgm:t>
    </dgm:pt>
    <dgm:pt modelId="{AE2D8B91-1E1B-4CE1-95AA-B9813318F884}" type="parTrans" cxnId="{6FED2323-2AE6-4EDB-A904-7CEED04576A7}">
      <dgm:prSet/>
      <dgm:spPr/>
      <dgm:t>
        <a:bodyPr/>
        <a:lstStyle/>
        <a:p>
          <a:endParaRPr lang="et-EE" sz="1200" b="1"/>
        </a:p>
      </dgm:t>
    </dgm:pt>
    <dgm:pt modelId="{D183FCBD-9880-4FD7-9CD3-228764CF4119}" type="sibTrans" cxnId="{6FED2323-2AE6-4EDB-A904-7CEED04576A7}">
      <dgm:prSet/>
      <dgm:spPr/>
      <dgm:t>
        <a:bodyPr/>
        <a:lstStyle/>
        <a:p>
          <a:endParaRPr lang="et-EE" sz="1200" b="1"/>
        </a:p>
      </dgm:t>
    </dgm:pt>
    <dgm:pt modelId="{80C43127-053F-462B-8418-7A8216EC714B}">
      <dgm:prSet custT="1"/>
      <dgm:spPr/>
      <dgm:t>
        <a:bodyPr/>
        <a:lstStyle/>
        <a:p>
          <a:r>
            <a:rPr lang="et-EE" sz="1200" b="1" dirty="0" smtClean="0"/>
            <a:t>Mardikalised </a:t>
          </a:r>
          <a:endParaRPr lang="et-EE" sz="1200" b="1" dirty="0"/>
        </a:p>
      </dgm:t>
    </dgm:pt>
    <dgm:pt modelId="{4901A59C-BD86-46AF-804E-6455B408C7B7}" type="parTrans" cxnId="{27262CAF-4415-4FFB-A3B7-BE51A607C1F5}">
      <dgm:prSet/>
      <dgm:spPr/>
      <dgm:t>
        <a:bodyPr/>
        <a:lstStyle/>
        <a:p>
          <a:endParaRPr lang="et-EE" sz="1200" b="1"/>
        </a:p>
      </dgm:t>
    </dgm:pt>
    <dgm:pt modelId="{328A3DC8-8690-491C-9169-EAC569E9852B}" type="sibTrans" cxnId="{27262CAF-4415-4FFB-A3B7-BE51A607C1F5}">
      <dgm:prSet/>
      <dgm:spPr/>
      <dgm:t>
        <a:bodyPr/>
        <a:lstStyle/>
        <a:p>
          <a:endParaRPr lang="et-EE" sz="1200" b="1"/>
        </a:p>
      </dgm:t>
    </dgm:pt>
    <dgm:pt modelId="{4E8E46A1-2A64-4636-8C20-0F1EC4A29579}" type="pres">
      <dgm:prSet presAssocID="{2D167B97-587C-49E2-968C-7C8D13E7321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t-EE"/>
        </a:p>
      </dgm:t>
    </dgm:pt>
    <dgm:pt modelId="{0B3AE30F-1F6E-48E4-BB3D-AF06A2761E09}" type="pres">
      <dgm:prSet presAssocID="{08E866D5-F363-433A-965A-6145016C4BA6}" presName="hierRoot1" presStyleCnt="0"/>
      <dgm:spPr/>
    </dgm:pt>
    <dgm:pt modelId="{007A120B-5B2A-4C6E-87C0-52B85F3F80C0}" type="pres">
      <dgm:prSet presAssocID="{08E866D5-F363-433A-965A-6145016C4BA6}" presName="composite" presStyleCnt="0"/>
      <dgm:spPr/>
    </dgm:pt>
    <dgm:pt modelId="{BE6698B9-A666-4BBE-9F05-92AF27FA8A23}" type="pres">
      <dgm:prSet presAssocID="{08E866D5-F363-433A-965A-6145016C4BA6}" presName="background" presStyleLbl="node0" presStyleIdx="0" presStyleCnt="1"/>
      <dgm:spPr/>
    </dgm:pt>
    <dgm:pt modelId="{2BCF32CB-8551-4E07-BA5A-8EDDDAD7CA80}" type="pres">
      <dgm:prSet presAssocID="{08E866D5-F363-433A-965A-6145016C4BA6}" presName="text" presStyleLbl="fgAcc0" presStyleIdx="0" presStyleCnt="1" custScaleX="112762" custScaleY="107720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8AE28373-5BAD-40F1-937C-09547FB05226}" type="pres">
      <dgm:prSet presAssocID="{08E866D5-F363-433A-965A-6145016C4BA6}" presName="hierChild2" presStyleCnt="0"/>
      <dgm:spPr/>
    </dgm:pt>
    <dgm:pt modelId="{C098695C-0C90-462A-A0BB-BF519FD2D3C8}" type="pres">
      <dgm:prSet presAssocID="{79A89B46-2295-4474-B653-2001A4C95ABC}" presName="Name10" presStyleLbl="parChTrans1D2" presStyleIdx="0" presStyleCnt="5"/>
      <dgm:spPr/>
      <dgm:t>
        <a:bodyPr/>
        <a:lstStyle/>
        <a:p>
          <a:endParaRPr lang="et-EE"/>
        </a:p>
      </dgm:t>
    </dgm:pt>
    <dgm:pt modelId="{9E92B287-142F-49DB-89FF-0227286B0085}" type="pres">
      <dgm:prSet presAssocID="{A9FB3AB0-F789-45CA-8144-7DB6858A47B7}" presName="hierRoot2" presStyleCnt="0"/>
      <dgm:spPr/>
    </dgm:pt>
    <dgm:pt modelId="{B3BA9C44-1FEA-49E0-9260-61ECBD1386ED}" type="pres">
      <dgm:prSet presAssocID="{A9FB3AB0-F789-45CA-8144-7DB6858A47B7}" presName="composite2" presStyleCnt="0"/>
      <dgm:spPr/>
    </dgm:pt>
    <dgm:pt modelId="{6F230EAA-C9DC-4888-959A-86C35E4F42A4}" type="pres">
      <dgm:prSet presAssocID="{A9FB3AB0-F789-45CA-8144-7DB6858A47B7}" presName="background2" presStyleLbl="node2" presStyleIdx="0" presStyleCnt="5"/>
      <dgm:spPr/>
    </dgm:pt>
    <dgm:pt modelId="{D05C0FE9-D6DB-4889-B841-1A2B6FEF22A9}" type="pres">
      <dgm:prSet presAssocID="{A9FB3AB0-F789-45CA-8144-7DB6858A47B7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9DCBB288-1977-4B67-9F0A-3BA570D352B8}" type="pres">
      <dgm:prSet presAssocID="{A9FB3AB0-F789-45CA-8144-7DB6858A47B7}" presName="hierChild3" presStyleCnt="0"/>
      <dgm:spPr/>
    </dgm:pt>
    <dgm:pt modelId="{32E1FB2A-8C17-4505-B0C5-D7E95896519E}" type="pres">
      <dgm:prSet presAssocID="{615E6912-C1BF-48EF-B47C-3D4C0B21B116}" presName="Name17" presStyleLbl="parChTrans1D3" presStyleIdx="0" presStyleCnt="2"/>
      <dgm:spPr/>
      <dgm:t>
        <a:bodyPr/>
        <a:lstStyle/>
        <a:p>
          <a:endParaRPr lang="et-EE"/>
        </a:p>
      </dgm:t>
    </dgm:pt>
    <dgm:pt modelId="{38DD257D-5089-43AE-9353-DB22787ABAC1}" type="pres">
      <dgm:prSet presAssocID="{A9AA61E9-C544-45CF-B46A-1AA0527D4506}" presName="hierRoot3" presStyleCnt="0"/>
      <dgm:spPr/>
    </dgm:pt>
    <dgm:pt modelId="{DC8AA945-5E69-43ED-AE1B-185134ADCFB3}" type="pres">
      <dgm:prSet presAssocID="{A9AA61E9-C544-45CF-B46A-1AA0527D4506}" presName="composite3" presStyleCnt="0"/>
      <dgm:spPr/>
    </dgm:pt>
    <dgm:pt modelId="{AFBC86B6-1925-4709-92E6-8207565CB309}" type="pres">
      <dgm:prSet presAssocID="{A9AA61E9-C544-45CF-B46A-1AA0527D4506}" presName="background3" presStyleLbl="node3" presStyleIdx="0" presStyleCnt="2"/>
      <dgm:spPr/>
    </dgm:pt>
    <dgm:pt modelId="{ABF98C15-D36B-4815-B4BE-29AC340DB160}" type="pres">
      <dgm:prSet presAssocID="{A9AA61E9-C544-45CF-B46A-1AA0527D450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65C04503-E0DD-4B6D-A06A-80418F03EE14}" type="pres">
      <dgm:prSet presAssocID="{A9AA61E9-C544-45CF-B46A-1AA0527D4506}" presName="hierChild4" presStyleCnt="0"/>
      <dgm:spPr/>
    </dgm:pt>
    <dgm:pt modelId="{F849EEFE-6328-4E88-8FDE-937851058C8D}" type="pres">
      <dgm:prSet presAssocID="{08878F95-B307-4779-9C3E-7B7930543704}" presName="Name17" presStyleLbl="parChTrans1D3" presStyleIdx="1" presStyleCnt="2"/>
      <dgm:spPr/>
      <dgm:t>
        <a:bodyPr/>
        <a:lstStyle/>
        <a:p>
          <a:endParaRPr lang="et-EE"/>
        </a:p>
      </dgm:t>
    </dgm:pt>
    <dgm:pt modelId="{3024A178-E70D-4772-B280-4E2288C95DAE}" type="pres">
      <dgm:prSet presAssocID="{DDD5D768-EA44-421B-B79D-A85DB4A14F95}" presName="hierRoot3" presStyleCnt="0"/>
      <dgm:spPr/>
    </dgm:pt>
    <dgm:pt modelId="{A4685EDD-B657-46D8-A8B2-A78CA02C4A2E}" type="pres">
      <dgm:prSet presAssocID="{DDD5D768-EA44-421B-B79D-A85DB4A14F95}" presName="composite3" presStyleCnt="0"/>
      <dgm:spPr/>
    </dgm:pt>
    <dgm:pt modelId="{F3C69A53-6C3B-42B6-BBF1-4CEAB235C66C}" type="pres">
      <dgm:prSet presAssocID="{DDD5D768-EA44-421B-B79D-A85DB4A14F95}" presName="background3" presStyleLbl="node3" presStyleIdx="1" presStyleCnt="2"/>
      <dgm:spPr/>
    </dgm:pt>
    <dgm:pt modelId="{CEEF8378-6A7D-4C03-B343-598F1215D21C}" type="pres">
      <dgm:prSet presAssocID="{DDD5D768-EA44-421B-B79D-A85DB4A14F95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ACA6EC16-3565-4AF0-A9CD-D80768813207}" type="pres">
      <dgm:prSet presAssocID="{DDD5D768-EA44-421B-B79D-A85DB4A14F95}" presName="hierChild4" presStyleCnt="0"/>
      <dgm:spPr/>
    </dgm:pt>
    <dgm:pt modelId="{3B40BD4F-9CA9-4719-82C4-6B8838D0AF1E}" type="pres">
      <dgm:prSet presAssocID="{91CDFE56-CFB6-47F4-8DD7-8D4241F011D2}" presName="Name10" presStyleLbl="parChTrans1D2" presStyleIdx="1" presStyleCnt="5"/>
      <dgm:spPr/>
      <dgm:t>
        <a:bodyPr/>
        <a:lstStyle/>
        <a:p>
          <a:endParaRPr lang="et-EE"/>
        </a:p>
      </dgm:t>
    </dgm:pt>
    <dgm:pt modelId="{7A330443-E930-4F32-84D5-50292B4F0D1F}" type="pres">
      <dgm:prSet presAssocID="{18A484BE-0F3E-4D19-81FF-3756DE4CD5E1}" presName="hierRoot2" presStyleCnt="0"/>
      <dgm:spPr/>
    </dgm:pt>
    <dgm:pt modelId="{01270778-E431-40A8-ADA0-E1AB0D5F56AD}" type="pres">
      <dgm:prSet presAssocID="{18A484BE-0F3E-4D19-81FF-3756DE4CD5E1}" presName="composite2" presStyleCnt="0"/>
      <dgm:spPr/>
    </dgm:pt>
    <dgm:pt modelId="{E665255A-E73C-4D5F-9CD3-45CE33815A02}" type="pres">
      <dgm:prSet presAssocID="{18A484BE-0F3E-4D19-81FF-3756DE4CD5E1}" presName="background2" presStyleLbl="node2" presStyleIdx="1" presStyleCnt="5"/>
      <dgm:spPr/>
    </dgm:pt>
    <dgm:pt modelId="{83F4265D-A6CB-4428-9F7A-8AE112D85FEC}" type="pres">
      <dgm:prSet presAssocID="{18A484BE-0F3E-4D19-81FF-3756DE4CD5E1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9022DBFB-BF6B-4BD0-A0EA-09F4D03C0A21}" type="pres">
      <dgm:prSet presAssocID="{18A484BE-0F3E-4D19-81FF-3756DE4CD5E1}" presName="hierChild3" presStyleCnt="0"/>
      <dgm:spPr/>
    </dgm:pt>
    <dgm:pt modelId="{C4C8840F-7C4B-41EC-9516-72172C498BC0}" type="pres">
      <dgm:prSet presAssocID="{AE2D8B91-1E1B-4CE1-95AA-B9813318F884}" presName="Name10" presStyleLbl="parChTrans1D2" presStyleIdx="2" presStyleCnt="5"/>
      <dgm:spPr/>
      <dgm:t>
        <a:bodyPr/>
        <a:lstStyle/>
        <a:p>
          <a:endParaRPr lang="et-EE"/>
        </a:p>
      </dgm:t>
    </dgm:pt>
    <dgm:pt modelId="{39A7E2B0-9EE0-47F4-9839-26AE57562859}" type="pres">
      <dgm:prSet presAssocID="{F9E730B1-1C51-4344-93A0-79014D591342}" presName="hierRoot2" presStyleCnt="0"/>
      <dgm:spPr/>
    </dgm:pt>
    <dgm:pt modelId="{DD9EC24F-A558-4CA0-872B-587DD31527BE}" type="pres">
      <dgm:prSet presAssocID="{F9E730B1-1C51-4344-93A0-79014D591342}" presName="composite2" presStyleCnt="0"/>
      <dgm:spPr/>
    </dgm:pt>
    <dgm:pt modelId="{BD1CBE44-ED50-4883-A599-B5BAEFB2015F}" type="pres">
      <dgm:prSet presAssocID="{F9E730B1-1C51-4344-93A0-79014D591342}" presName="background2" presStyleLbl="node2" presStyleIdx="2" presStyleCnt="5"/>
      <dgm:spPr/>
    </dgm:pt>
    <dgm:pt modelId="{EBEE146A-5A71-4046-8550-1D4D1580FB4A}" type="pres">
      <dgm:prSet presAssocID="{F9E730B1-1C51-4344-93A0-79014D591342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8DE8C1EE-CC9F-4CAB-AA18-DD5E26E5188A}" type="pres">
      <dgm:prSet presAssocID="{F9E730B1-1C51-4344-93A0-79014D591342}" presName="hierChild3" presStyleCnt="0"/>
      <dgm:spPr/>
    </dgm:pt>
    <dgm:pt modelId="{1725D2C9-B912-423C-B1CE-2E184ACE12AF}" type="pres">
      <dgm:prSet presAssocID="{4901A59C-BD86-46AF-804E-6455B408C7B7}" presName="Name10" presStyleLbl="parChTrans1D2" presStyleIdx="3" presStyleCnt="5"/>
      <dgm:spPr/>
      <dgm:t>
        <a:bodyPr/>
        <a:lstStyle/>
        <a:p>
          <a:endParaRPr lang="et-EE"/>
        </a:p>
      </dgm:t>
    </dgm:pt>
    <dgm:pt modelId="{504C7147-C00B-4E54-AF0D-457224F1D953}" type="pres">
      <dgm:prSet presAssocID="{80C43127-053F-462B-8418-7A8216EC714B}" presName="hierRoot2" presStyleCnt="0"/>
      <dgm:spPr/>
    </dgm:pt>
    <dgm:pt modelId="{3AC760AE-EDE2-42CA-90B6-2CFA082957A3}" type="pres">
      <dgm:prSet presAssocID="{80C43127-053F-462B-8418-7A8216EC714B}" presName="composite2" presStyleCnt="0"/>
      <dgm:spPr/>
    </dgm:pt>
    <dgm:pt modelId="{9F06D98E-16B1-44AF-B9C9-AF0B49019B44}" type="pres">
      <dgm:prSet presAssocID="{80C43127-053F-462B-8418-7A8216EC714B}" presName="background2" presStyleLbl="node2" presStyleIdx="3" presStyleCnt="5"/>
      <dgm:spPr/>
    </dgm:pt>
    <dgm:pt modelId="{E841D56B-F5F3-4814-95ED-160AA362E4EE}" type="pres">
      <dgm:prSet presAssocID="{80C43127-053F-462B-8418-7A8216EC714B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064B2F84-D227-41C5-861D-BF1416B07D84}" type="pres">
      <dgm:prSet presAssocID="{80C43127-053F-462B-8418-7A8216EC714B}" presName="hierChild3" presStyleCnt="0"/>
      <dgm:spPr/>
    </dgm:pt>
    <dgm:pt modelId="{F431B9E6-C367-48ED-927F-1D273E844381}" type="pres">
      <dgm:prSet presAssocID="{EE654ED2-8052-4B7C-A691-833953D4DEAF}" presName="Name10" presStyleLbl="parChTrans1D2" presStyleIdx="4" presStyleCnt="5"/>
      <dgm:spPr/>
      <dgm:t>
        <a:bodyPr/>
        <a:lstStyle/>
        <a:p>
          <a:endParaRPr lang="et-EE"/>
        </a:p>
      </dgm:t>
    </dgm:pt>
    <dgm:pt modelId="{34198779-965E-4B2A-985D-97A6FDBD110E}" type="pres">
      <dgm:prSet presAssocID="{2C0ACBE6-B666-4EA8-889C-FF3533E62742}" presName="hierRoot2" presStyleCnt="0"/>
      <dgm:spPr/>
    </dgm:pt>
    <dgm:pt modelId="{B5C976BF-0F48-4A6F-A6F8-E4715CA7E1ED}" type="pres">
      <dgm:prSet presAssocID="{2C0ACBE6-B666-4EA8-889C-FF3533E62742}" presName="composite2" presStyleCnt="0"/>
      <dgm:spPr/>
    </dgm:pt>
    <dgm:pt modelId="{D49C19EA-3BED-414B-BAA6-8D5A6518C460}" type="pres">
      <dgm:prSet presAssocID="{2C0ACBE6-B666-4EA8-889C-FF3533E62742}" presName="background2" presStyleLbl="node2" presStyleIdx="4" presStyleCnt="5"/>
      <dgm:spPr/>
    </dgm:pt>
    <dgm:pt modelId="{7841A857-F0ED-48C4-A7B6-A72A2E4250B3}" type="pres">
      <dgm:prSet presAssocID="{2C0ACBE6-B666-4EA8-889C-FF3533E62742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90D91A1A-DF26-486B-B050-60613E8A6358}" type="pres">
      <dgm:prSet presAssocID="{2C0ACBE6-B666-4EA8-889C-FF3533E62742}" presName="hierChild3" presStyleCnt="0"/>
      <dgm:spPr/>
    </dgm:pt>
  </dgm:ptLst>
  <dgm:cxnLst>
    <dgm:cxn modelId="{B13D7D38-E37A-426B-B8B0-4AB4F758C850}" type="presOf" srcId="{2D167B97-587C-49E2-968C-7C8D13E7321C}" destId="{4E8E46A1-2A64-4636-8C20-0F1EC4A29579}" srcOrd="0" destOrd="0" presId="urn:microsoft.com/office/officeart/2005/8/layout/hierarchy1"/>
    <dgm:cxn modelId="{FD1F470D-A924-4F0A-AC37-E8229A76D8F4}" type="presOf" srcId="{EE654ED2-8052-4B7C-A691-833953D4DEAF}" destId="{F431B9E6-C367-48ED-927F-1D273E844381}" srcOrd="0" destOrd="0" presId="urn:microsoft.com/office/officeart/2005/8/layout/hierarchy1"/>
    <dgm:cxn modelId="{EE89D0DF-C29A-411D-A0E8-04AB9A0CABDB}" type="presOf" srcId="{A9AA61E9-C544-45CF-B46A-1AA0527D4506}" destId="{ABF98C15-D36B-4815-B4BE-29AC340DB160}" srcOrd="0" destOrd="0" presId="urn:microsoft.com/office/officeart/2005/8/layout/hierarchy1"/>
    <dgm:cxn modelId="{181E91C4-6C56-49D5-9AF6-224AA6D23F47}" type="presOf" srcId="{79A89B46-2295-4474-B653-2001A4C95ABC}" destId="{C098695C-0C90-462A-A0BB-BF519FD2D3C8}" srcOrd="0" destOrd="0" presId="urn:microsoft.com/office/officeart/2005/8/layout/hierarchy1"/>
    <dgm:cxn modelId="{468B2EC4-2B0A-408A-B2AE-A211D803CC11}" type="presOf" srcId="{80C43127-053F-462B-8418-7A8216EC714B}" destId="{E841D56B-F5F3-4814-95ED-160AA362E4EE}" srcOrd="0" destOrd="0" presId="urn:microsoft.com/office/officeart/2005/8/layout/hierarchy1"/>
    <dgm:cxn modelId="{CDF6D418-2CC9-4081-9E03-CA7DA94DD485}" type="presOf" srcId="{2C0ACBE6-B666-4EA8-889C-FF3533E62742}" destId="{7841A857-F0ED-48C4-A7B6-A72A2E4250B3}" srcOrd="0" destOrd="0" presId="urn:microsoft.com/office/officeart/2005/8/layout/hierarchy1"/>
    <dgm:cxn modelId="{27262CAF-4415-4FFB-A3B7-BE51A607C1F5}" srcId="{08E866D5-F363-433A-965A-6145016C4BA6}" destId="{80C43127-053F-462B-8418-7A8216EC714B}" srcOrd="3" destOrd="0" parTransId="{4901A59C-BD86-46AF-804E-6455B408C7B7}" sibTransId="{328A3DC8-8690-491C-9169-EAC569E9852B}"/>
    <dgm:cxn modelId="{A4A77E33-5308-4373-824F-925AA24AE89C}" type="presOf" srcId="{08878F95-B307-4779-9C3E-7B7930543704}" destId="{F849EEFE-6328-4E88-8FDE-937851058C8D}" srcOrd="0" destOrd="0" presId="urn:microsoft.com/office/officeart/2005/8/layout/hierarchy1"/>
    <dgm:cxn modelId="{A2973FC9-F4B6-4837-9FE1-A80F87D9B4D3}" type="presOf" srcId="{615E6912-C1BF-48EF-B47C-3D4C0B21B116}" destId="{32E1FB2A-8C17-4505-B0C5-D7E95896519E}" srcOrd="0" destOrd="0" presId="urn:microsoft.com/office/officeart/2005/8/layout/hierarchy1"/>
    <dgm:cxn modelId="{E0D99038-F851-4A6D-B18C-1440EDB66EEF}" type="presOf" srcId="{18A484BE-0F3E-4D19-81FF-3756DE4CD5E1}" destId="{83F4265D-A6CB-4428-9F7A-8AE112D85FEC}" srcOrd="0" destOrd="0" presId="urn:microsoft.com/office/officeart/2005/8/layout/hierarchy1"/>
    <dgm:cxn modelId="{74A55DEE-C68B-42CF-BD38-28783C209E71}" type="presOf" srcId="{F9E730B1-1C51-4344-93A0-79014D591342}" destId="{EBEE146A-5A71-4046-8550-1D4D1580FB4A}" srcOrd="0" destOrd="0" presId="urn:microsoft.com/office/officeart/2005/8/layout/hierarchy1"/>
    <dgm:cxn modelId="{37D9E90A-6B43-408A-A9CF-D3EAB29F8B80}" type="presOf" srcId="{DDD5D768-EA44-421B-B79D-A85DB4A14F95}" destId="{CEEF8378-6A7D-4C03-B343-598F1215D21C}" srcOrd="0" destOrd="0" presId="urn:microsoft.com/office/officeart/2005/8/layout/hierarchy1"/>
    <dgm:cxn modelId="{4E7859FC-F79E-4E87-AA9B-968C3449DA9C}" srcId="{A9FB3AB0-F789-45CA-8144-7DB6858A47B7}" destId="{DDD5D768-EA44-421B-B79D-A85DB4A14F95}" srcOrd="1" destOrd="0" parTransId="{08878F95-B307-4779-9C3E-7B7930543704}" sibTransId="{2BC4AF0C-3E47-4D6B-8B15-1D8FCE3B5C62}"/>
    <dgm:cxn modelId="{10566B24-34FF-4138-93F4-8C245BA133AE}" srcId="{08E866D5-F363-433A-965A-6145016C4BA6}" destId="{18A484BE-0F3E-4D19-81FF-3756DE4CD5E1}" srcOrd="1" destOrd="0" parTransId="{91CDFE56-CFB6-47F4-8DD7-8D4241F011D2}" sibTransId="{E486F0EE-3624-4F62-96A2-07D471F6F0FF}"/>
    <dgm:cxn modelId="{86CF329B-2483-4334-9767-CE67FF4A4693}" type="presOf" srcId="{AE2D8B91-1E1B-4CE1-95AA-B9813318F884}" destId="{C4C8840F-7C4B-41EC-9516-72172C498BC0}" srcOrd="0" destOrd="0" presId="urn:microsoft.com/office/officeart/2005/8/layout/hierarchy1"/>
    <dgm:cxn modelId="{2B6A47B8-DE62-4A44-A247-25928BCA977C}" srcId="{08E866D5-F363-433A-965A-6145016C4BA6}" destId="{2C0ACBE6-B666-4EA8-889C-FF3533E62742}" srcOrd="4" destOrd="0" parTransId="{EE654ED2-8052-4B7C-A691-833953D4DEAF}" sibTransId="{D2FF8F23-AA29-4476-915A-CCD9CE0F65B1}"/>
    <dgm:cxn modelId="{B582B14C-E012-42F8-A109-52A29CC177EB}" type="presOf" srcId="{91CDFE56-CFB6-47F4-8DD7-8D4241F011D2}" destId="{3B40BD4F-9CA9-4719-82C4-6B8838D0AF1E}" srcOrd="0" destOrd="0" presId="urn:microsoft.com/office/officeart/2005/8/layout/hierarchy1"/>
    <dgm:cxn modelId="{85355B44-709B-4232-A5D9-535CB64F6598}" type="presOf" srcId="{A9FB3AB0-F789-45CA-8144-7DB6858A47B7}" destId="{D05C0FE9-D6DB-4889-B841-1A2B6FEF22A9}" srcOrd="0" destOrd="0" presId="urn:microsoft.com/office/officeart/2005/8/layout/hierarchy1"/>
    <dgm:cxn modelId="{234A7D2A-A552-4522-A243-E6FCB8108FC5}" srcId="{2D167B97-587C-49E2-968C-7C8D13E7321C}" destId="{08E866D5-F363-433A-965A-6145016C4BA6}" srcOrd="0" destOrd="0" parTransId="{D115B8F7-2886-44D9-92A7-F6900EC3227E}" sibTransId="{BB4FD8B2-9A2B-4E3C-814C-11B8FB76EFF8}"/>
    <dgm:cxn modelId="{6FED2323-2AE6-4EDB-A904-7CEED04576A7}" srcId="{08E866D5-F363-433A-965A-6145016C4BA6}" destId="{F9E730B1-1C51-4344-93A0-79014D591342}" srcOrd="2" destOrd="0" parTransId="{AE2D8B91-1E1B-4CE1-95AA-B9813318F884}" sibTransId="{D183FCBD-9880-4FD7-9CD3-228764CF4119}"/>
    <dgm:cxn modelId="{0A7B3DDC-8E4E-4E00-B17D-A3572BACCD01}" type="presOf" srcId="{08E866D5-F363-433A-965A-6145016C4BA6}" destId="{2BCF32CB-8551-4E07-BA5A-8EDDDAD7CA80}" srcOrd="0" destOrd="0" presId="urn:microsoft.com/office/officeart/2005/8/layout/hierarchy1"/>
    <dgm:cxn modelId="{A9F56333-30C8-472B-99D6-06638C2D0A4E}" type="presOf" srcId="{4901A59C-BD86-46AF-804E-6455B408C7B7}" destId="{1725D2C9-B912-423C-B1CE-2E184ACE12AF}" srcOrd="0" destOrd="0" presId="urn:microsoft.com/office/officeart/2005/8/layout/hierarchy1"/>
    <dgm:cxn modelId="{B64CD4CE-8255-4C33-97D3-4D847007C812}" srcId="{A9FB3AB0-F789-45CA-8144-7DB6858A47B7}" destId="{A9AA61E9-C544-45CF-B46A-1AA0527D4506}" srcOrd="0" destOrd="0" parTransId="{615E6912-C1BF-48EF-B47C-3D4C0B21B116}" sibTransId="{99515F3F-D38D-4C72-8EB0-60BF32D9E398}"/>
    <dgm:cxn modelId="{774C4ADE-E3DE-4796-BFD8-F3B3CE5526B2}" srcId="{08E866D5-F363-433A-965A-6145016C4BA6}" destId="{A9FB3AB0-F789-45CA-8144-7DB6858A47B7}" srcOrd="0" destOrd="0" parTransId="{79A89B46-2295-4474-B653-2001A4C95ABC}" sibTransId="{245382D3-5DDB-433A-BDD9-98326826958B}"/>
    <dgm:cxn modelId="{1AFF6807-34BE-495E-80E7-6D4083EFB931}" type="presParOf" srcId="{4E8E46A1-2A64-4636-8C20-0F1EC4A29579}" destId="{0B3AE30F-1F6E-48E4-BB3D-AF06A2761E09}" srcOrd="0" destOrd="0" presId="urn:microsoft.com/office/officeart/2005/8/layout/hierarchy1"/>
    <dgm:cxn modelId="{CE2C8CCC-13EE-41AE-A069-A81D49242820}" type="presParOf" srcId="{0B3AE30F-1F6E-48E4-BB3D-AF06A2761E09}" destId="{007A120B-5B2A-4C6E-87C0-52B85F3F80C0}" srcOrd="0" destOrd="0" presId="urn:microsoft.com/office/officeart/2005/8/layout/hierarchy1"/>
    <dgm:cxn modelId="{72131577-2D54-4BD1-9706-63BD5EA415D5}" type="presParOf" srcId="{007A120B-5B2A-4C6E-87C0-52B85F3F80C0}" destId="{BE6698B9-A666-4BBE-9F05-92AF27FA8A23}" srcOrd="0" destOrd="0" presId="urn:microsoft.com/office/officeart/2005/8/layout/hierarchy1"/>
    <dgm:cxn modelId="{18EF9C11-B297-4BA4-8000-F4FD56D65212}" type="presParOf" srcId="{007A120B-5B2A-4C6E-87C0-52B85F3F80C0}" destId="{2BCF32CB-8551-4E07-BA5A-8EDDDAD7CA80}" srcOrd="1" destOrd="0" presId="urn:microsoft.com/office/officeart/2005/8/layout/hierarchy1"/>
    <dgm:cxn modelId="{1585BE29-35D2-46E0-BC0B-A6481C0E6A13}" type="presParOf" srcId="{0B3AE30F-1F6E-48E4-BB3D-AF06A2761E09}" destId="{8AE28373-5BAD-40F1-937C-09547FB05226}" srcOrd="1" destOrd="0" presId="urn:microsoft.com/office/officeart/2005/8/layout/hierarchy1"/>
    <dgm:cxn modelId="{9B201F4D-F562-4D2F-B269-CEAA74997689}" type="presParOf" srcId="{8AE28373-5BAD-40F1-937C-09547FB05226}" destId="{C098695C-0C90-462A-A0BB-BF519FD2D3C8}" srcOrd="0" destOrd="0" presId="urn:microsoft.com/office/officeart/2005/8/layout/hierarchy1"/>
    <dgm:cxn modelId="{E1A171BB-8E94-4516-A2BF-C2DAEF388C51}" type="presParOf" srcId="{8AE28373-5BAD-40F1-937C-09547FB05226}" destId="{9E92B287-142F-49DB-89FF-0227286B0085}" srcOrd="1" destOrd="0" presId="urn:microsoft.com/office/officeart/2005/8/layout/hierarchy1"/>
    <dgm:cxn modelId="{2675144B-272D-4DCB-B188-C92A3083C6ED}" type="presParOf" srcId="{9E92B287-142F-49DB-89FF-0227286B0085}" destId="{B3BA9C44-1FEA-49E0-9260-61ECBD1386ED}" srcOrd="0" destOrd="0" presId="urn:microsoft.com/office/officeart/2005/8/layout/hierarchy1"/>
    <dgm:cxn modelId="{85BE403D-D103-44A6-B760-9FAB8A43D9F8}" type="presParOf" srcId="{B3BA9C44-1FEA-49E0-9260-61ECBD1386ED}" destId="{6F230EAA-C9DC-4888-959A-86C35E4F42A4}" srcOrd="0" destOrd="0" presId="urn:microsoft.com/office/officeart/2005/8/layout/hierarchy1"/>
    <dgm:cxn modelId="{741C1300-DB50-4C27-A56C-15613573FCE8}" type="presParOf" srcId="{B3BA9C44-1FEA-49E0-9260-61ECBD1386ED}" destId="{D05C0FE9-D6DB-4889-B841-1A2B6FEF22A9}" srcOrd="1" destOrd="0" presId="urn:microsoft.com/office/officeart/2005/8/layout/hierarchy1"/>
    <dgm:cxn modelId="{3E9427A9-8EF5-49A0-92F1-3A67A3DAC858}" type="presParOf" srcId="{9E92B287-142F-49DB-89FF-0227286B0085}" destId="{9DCBB288-1977-4B67-9F0A-3BA570D352B8}" srcOrd="1" destOrd="0" presId="urn:microsoft.com/office/officeart/2005/8/layout/hierarchy1"/>
    <dgm:cxn modelId="{D2FD5521-20B1-483A-8300-0AAFF8DE3E55}" type="presParOf" srcId="{9DCBB288-1977-4B67-9F0A-3BA570D352B8}" destId="{32E1FB2A-8C17-4505-B0C5-D7E95896519E}" srcOrd="0" destOrd="0" presId="urn:microsoft.com/office/officeart/2005/8/layout/hierarchy1"/>
    <dgm:cxn modelId="{16EF6625-1889-4CE8-B33E-76BC07FC6FE7}" type="presParOf" srcId="{9DCBB288-1977-4B67-9F0A-3BA570D352B8}" destId="{38DD257D-5089-43AE-9353-DB22787ABAC1}" srcOrd="1" destOrd="0" presId="urn:microsoft.com/office/officeart/2005/8/layout/hierarchy1"/>
    <dgm:cxn modelId="{3B8D241D-0B31-4D65-93C6-C044B2ADA0D4}" type="presParOf" srcId="{38DD257D-5089-43AE-9353-DB22787ABAC1}" destId="{DC8AA945-5E69-43ED-AE1B-185134ADCFB3}" srcOrd="0" destOrd="0" presId="urn:microsoft.com/office/officeart/2005/8/layout/hierarchy1"/>
    <dgm:cxn modelId="{01829069-BCBB-4815-8A78-3BA090BF19D1}" type="presParOf" srcId="{DC8AA945-5E69-43ED-AE1B-185134ADCFB3}" destId="{AFBC86B6-1925-4709-92E6-8207565CB309}" srcOrd="0" destOrd="0" presId="urn:microsoft.com/office/officeart/2005/8/layout/hierarchy1"/>
    <dgm:cxn modelId="{3665C76C-0618-4756-BA2D-35647C877FC4}" type="presParOf" srcId="{DC8AA945-5E69-43ED-AE1B-185134ADCFB3}" destId="{ABF98C15-D36B-4815-B4BE-29AC340DB160}" srcOrd="1" destOrd="0" presId="urn:microsoft.com/office/officeart/2005/8/layout/hierarchy1"/>
    <dgm:cxn modelId="{779C8F84-0291-44C8-973C-FE6756A10B69}" type="presParOf" srcId="{38DD257D-5089-43AE-9353-DB22787ABAC1}" destId="{65C04503-E0DD-4B6D-A06A-80418F03EE14}" srcOrd="1" destOrd="0" presId="urn:microsoft.com/office/officeart/2005/8/layout/hierarchy1"/>
    <dgm:cxn modelId="{AE716072-BE2D-4AC1-B1CE-01746399EA5C}" type="presParOf" srcId="{9DCBB288-1977-4B67-9F0A-3BA570D352B8}" destId="{F849EEFE-6328-4E88-8FDE-937851058C8D}" srcOrd="2" destOrd="0" presId="urn:microsoft.com/office/officeart/2005/8/layout/hierarchy1"/>
    <dgm:cxn modelId="{D638B023-74DC-447D-BC1B-8473347EEAEE}" type="presParOf" srcId="{9DCBB288-1977-4B67-9F0A-3BA570D352B8}" destId="{3024A178-E70D-4772-B280-4E2288C95DAE}" srcOrd="3" destOrd="0" presId="urn:microsoft.com/office/officeart/2005/8/layout/hierarchy1"/>
    <dgm:cxn modelId="{D2E36F10-5E97-446F-9E30-6E2CE8F3C4E8}" type="presParOf" srcId="{3024A178-E70D-4772-B280-4E2288C95DAE}" destId="{A4685EDD-B657-46D8-A8B2-A78CA02C4A2E}" srcOrd="0" destOrd="0" presId="urn:microsoft.com/office/officeart/2005/8/layout/hierarchy1"/>
    <dgm:cxn modelId="{F863A7A1-A381-495D-86E8-02A49ED26951}" type="presParOf" srcId="{A4685EDD-B657-46D8-A8B2-A78CA02C4A2E}" destId="{F3C69A53-6C3B-42B6-BBF1-4CEAB235C66C}" srcOrd="0" destOrd="0" presId="urn:microsoft.com/office/officeart/2005/8/layout/hierarchy1"/>
    <dgm:cxn modelId="{F47741A1-1C5A-436D-A19D-400CF15FBAFC}" type="presParOf" srcId="{A4685EDD-B657-46D8-A8B2-A78CA02C4A2E}" destId="{CEEF8378-6A7D-4C03-B343-598F1215D21C}" srcOrd="1" destOrd="0" presId="urn:microsoft.com/office/officeart/2005/8/layout/hierarchy1"/>
    <dgm:cxn modelId="{377E9201-F9AC-4ECC-9671-D244AB97BEA5}" type="presParOf" srcId="{3024A178-E70D-4772-B280-4E2288C95DAE}" destId="{ACA6EC16-3565-4AF0-A9CD-D80768813207}" srcOrd="1" destOrd="0" presId="urn:microsoft.com/office/officeart/2005/8/layout/hierarchy1"/>
    <dgm:cxn modelId="{28525ADC-794C-42B2-ACC6-A57A7F72281C}" type="presParOf" srcId="{8AE28373-5BAD-40F1-937C-09547FB05226}" destId="{3B40BD4F-9CA9-4719-82C4-6B8838D0AF1E}" srcOrd="2" destOrd="0" presId="urn:microsoft.com/office/officeart/2005/8/layout/hierarchy1"/>
    <dgm:cxn modelId="{8C8A6594-19D2-4DC0-BD15-D8213DB040DE}" type="presParOf" srcId="{8AE28373-5BAD-40F1-937C-09547FB05226}" destId="{7A330443-E930-4F32-84D5-50292B4F0D1F}" srcOrd="3" destOrd="0" presId="urn:microsoft.com/office/officeart/2005/8/layout/hierarchy1"/>
    <dgm:cxn modelId="{E08524F8-554A-4C21-844A-ED359D5637D3}" type="presParOf" srcId="{7A330443-E930-4F32-84D5-50292B4F0D1F}" destId="{01270778-E431-40A8-ADA0-E1AB0D5F56AD}" srcOrd="0" destOrd="0" presId="urn:microsoft.com/office/officeart/2005/8/layout/hierarchy1"/>
    <dgm:cxn modelId="{ACA02268-8732-4968-A0A5-7E2D80A05247}" type="presParOf" srcId="{01270778-E431-40A8-ADA0-E1AB0D5F56AD}" destId="{E665255A-E73C-4D5F-9CD3-45CE33815A02}" srcOrd="0" destOrd="0" presId="urn:microsoft.com/office/officeart/2005/8/layout/hierarchy1"/>
    <dgm:cxn modelId="{A38998CD-4BB0-45BF-A5FE-ECE05B01C448}" type="presParOf" srcId="{01270778-E431-40A8-ADA0-E1AB0D5F56AD}" destId="{83F4265D-A6CB-4428-9F7A-8AE112D85FEC}" srcOrd="1" destOrd="0" presId="urn:microsoft.com/office/officeart/2005/8/layout/hierarchy1"/>
    <dgm:cxn modelId="{75FD829C-03B8-4060-92B2-F970BA34F9B9}" type="presParOf" srcId="{7A330443-E930-4F32-84D5-50292B4F0D1F}" destId="{9022DBFB-BF6B-4BD0-A0EA-09F4D03C0A21}" srcOrd="1" destOrd="0" presId="urn:microsoft.com/office/officeart/2005/8/layout/hierarchy1"/>
    <dgm:cxn modelId="{FC58CD24-7D5A-4952-AFF0-D92C43D5FC47}" type="presParOf" srcId="{8AE28373-5BAD-40F1-937C-09547FB05226}" destId="{C4C8840F-7C4B-41EC-9516-72172C498BC0}" srcOrd="4" destOrd="0" presId="urn:microsoft.com/office/officeart/2005/8/layout/hierarchy1"/>
    <dgm:cxn modelId="{5C5FDDCF-86FF-4795-8F50-52EDD7EF91C7}" type="presParOf" srcId="{8AE28373-5BAD-40F1-937C-09547FB05226}" destId="{39A7E2B0-9EE0-47F4-9839-26AE57562859}" srcOrd="5" destOrd="0" presId="urn:microsoft.com/office/officeart/2005/8/layout/hierarchy1"/>
    <dgm:cxn modelId="{05BD52EF-EEB8-4614-802A-B996DFF27102}" type="presParOf" srcId="{39A7E2B0-9EE0-47F4-9839-26AE57562859}" destId="{DD9EC24F-A558-4CA0-872B-587DD31527BE}" srcOrd="0" destOrd="0" presId="urn:microsoft.com/office/officeart/2005/8/layout/hierarchy1"/>
    <dgm:cxn modelId="{33E86D82-CA6A-4AC9-AB16-E467AD010773}" type="presParOf" srcId="{DD9EC24F-A558-4CA0-872B-587DD31527BE}" destId="{BD1CBE44-ED50-4883-A599-B5BAEFB2015F}" srcOrd="0" destOrd="0" presId="urn:microsoft.com/office/officeart/2005/8/layout/hierarchy1"/>
    <dgm:cxn modelId="{9EBD983B-F8EA-4A37-8208-0FF7E882B8A0}" type="presParOf" srcId="{DD9EC24F-A558-4CA0-872B-587DD31527BE}" destId="{EBEE146A-5A71-4046-8550-1D4D1580FB4A}" srcOrd="1" destOrd="0" presId="urn:microsoft.com/office/officeart/2005/8/layout/hierarchy1"/>
    <dgm:cxn modelId="{6B6F77F0-E869-471C-A9D2-769CC3EAE8AD}" type="presParOf" srcId="{39A7E2B0-9EE0-47F4-9839-26AE57562859}" destId="{8DE8C1EE-CC9F-4CAB-AA18-DD5E26E5188A}" srcOrd="1" destOrd="0" presId="urn:microsoft.com/office/officeart/2005/8/layout/hierarchy1"/>
    <dgm:cxn modelId="{48D28006-F6F2-4C5E-AEDF-D7294C9850E5}" type="presParOf" srcId="{8AE28373-5BAD-40F1-937C-09547FB05226}" destId="{1725D2C9-B912-423C-B1CE-2E184ACE12AF}" srcOrd="6" destOrd="0" presId="urn:microsoft.com/office/officeart/2005/8/layout/hierarchy1"/>
    <dgm:cxn modelId="{9F5FE3B3-A01B-458E-BC3C-B7042C666856}" type="presParOf" srcId="{8AE28373-5BAD-40F1-937C-09547FB05226}" destId="{504C7147-C00B-4E54-AF0D-457224F1D953}" srcOrd="7" destOrd="0" presId="urn:microsoft.com/office/officeart/2005/8/layout/hierarchy1"/>
    <dgm:cxn modelId="{ABFDAEA9-281D-49EE-A4C4-F6F18235F0A6}" type="presParOf" srcId="{504C7147-C00B-4E54-AF0D-457224F1D953}" destId="{3AC760AE-EDE2-42CA-90B6-2CFA082957A3}" srcOrd="0" destOrd="0" presId="urn:microsoft.com/office/officeart/2005/8/layout/hierarchy1"/>
    <dgm:cxn modelId="{FD555C4D-4AF1-4ED7-921A-2AF0BDBBC341}" type="presParOf" srcId="{3AC760AE-EDE2-42CA-90B6-2CFA082957A3}" destId="{9F06D98E-16B1-44AF-B9C9-AF0B49019B44}" srcOrd="0" destOrd="0" presId="urn:microsoft.com/office/officeart/2005/8/layout/hierarchy1"/>
    <dgm:cxn modelId="{0AAA5780-F33C-425C-9C7D-7CAB234B11E8}" type="presParOf" srcId="{3AC760AE-EDE2-42CA-90B6-2CFA082957A3}" destId="{E841D56B-F5F3-4814-95ED-160AA362E4EE}" srcOrd="1" destOrd="0" presId="urn:microsoft.com/office/officeart/2005/8/layout/hierarchy1"/>
    <dgm:cxn modelId="{E5AAD594-220F-481F-9F4E-B81014294A51}" type="presParOf" srcId="{504C7147-C00B-4E54-AF0D-457224F1D953}" destId="{064B2F84-D227-41C5-861D-BF1416B07D84}" srcOrd="1" destOrd="0" presId="urn:microsoft.com/office/officeart/2005/8/layout/hierarchy1"/>
    <dgm:cxn modelId="{031AD413-5A6D-4E06-8D21-C009DF071B4D}" type="presParOf" srcId="{8AE28373-5BAD-40F1-937C-09547FB05226}" destId="{F431B9E6-C367-48ED-927F-1D273E844381}" srcOrd="8" destOrd="0" presId="urn:microsoft.com/office/officeart/2005/8/layout/hierarchy1"/>
    <dgm:cxn modelId="{74FFCD88-A68A-4B1F-90A1-29C72E8A197D}" type="presParOf" srcId="{8AE28373-5BAD-40F1-937C-09547FB05226}" destId="{34198779-965E-4B2A-985D-97A6FDBD110E}" srcOrd="9" destOrd="0" presId="urn:microsoft.com/office/officeart/2005/8/layout/hierarchy1"/>
    <dgm:cxn modelId="{6CCBD973-80B7-400E-8CEC-529B6A24C0C2}" type="presParOf" srcId="{34198779-965E-4B2A-985D-97A6FDBD110E}" destId="{B5C976BF-0F48-4A6F-A6F8-E4715CA7E1ED}" srcOrd="0" destOrd="0" presId="urn:microsoft.com/office/officeart/2005/8/layout/hierarchy1"/>
    <dgm:cxn modelId="{D3F5AFB4-8A93-4E88-B82A-E7CAE190B21D}" type="presParOf" srcId="{B5C976BF-0F48-4A6F-A6F8-E4715CA7E1ED}" destId="{D49C19EA-3BED-414B-BAA6-8D5A6518C460}" srcOrd="0" destOrd="0" presId="urn:microsoft.com/office/officeart/2005/8/layout/hierarchy1"/>
    <dgm:cxn modelId="{E06C62EA-BB11-46FE-9830-CF8DF24E068D}" type="presParOf" srcId="{B5C976BF-0F48-4A6F-A6F8-E4715CA7E1ED}" destId="{7841A857-F0ED-48C4-A7B6-A72A2E4250B3}" srcOrd="1" destOrd="0" presId="urn:microsoft.com/office/officeart/2005/8/layout/hierarchy1"/>
    <dgm:cxn modelId="{0309D277-78BD-4CB4-9AFA-2E45DA0A3E9A}" type="presParOf" srcId="{34198779-965E-4B2A-985D-97A6FDBD110E}" destId="{90D91A1A-DF26-486B-B050-60613E8A63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1B9E6-C367-48ED-927F-1D273E844381}">
      <dsp:nvSpPr>
        <dsp:cNvPr id="0" name=""/>
        <dsp:cNvSpPr/>
      </dsp:nvSpPr>
      <dsp:spPr>
        <a:xfrm>
          <a:off x="4743587" y="1779444"/>
          <a:ext cx="3259440" cy="387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273"/>
              </a:lnTo>
              <a:lnTo>
                <a:pt x="3259440" y="264273"/>
              </a:lnTo>
              <a:lnTo>
                <a:pt x="3259440" y="3877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5D2C9-B912-423C-B1CE-2E184ACE12AF}">
      <dsp:nvSpPr>
        <dsp:cNvPr id="0" name=""/>
        <dsp:cNvSpPr/>
      </dsp:nvSpPr>
      <dsp:spPr>
        <a:xfrm>
          <a:off x="4743587" y="1779444"/>
          <a:ext cx="1629720" cy="387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273"/>
              </a:lnTo>
              <a:lnTo>
                <a:pt x="1629720" y="264273"/>
              </a:lnTo>
              <a:lnTo>
                <a:pt x="1629720" y="3877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8840F-7C4B-41EC-9516-72172C498BC0}">
      <dsp:nvSpPr>
        <dsp:cNvPr id="0" name=""/>
        <dsp:cNvSpPr/>
      </dsp:nvSpPr>
      <dsp:spPr>
        <a:xfrm>
          <a:off x="4697867" y="1779444"/>
          <a:ext cx="91440" cy="387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7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0BD4F-9CA9-4719-82C4-6B8838D0AF1E}">
      <dsp:nvSpPr>
        <dsp:cNvPr id="0" name=""/>
        <dsp:cNvSpPr/>
      </dsp:nvSpPr>
      <dsp:spPr>
        <a:xfrm>
          <a:off x="3113867" y="1779444"/>
          <a:ext cx="1629720" cy="387799"/>
        </a:xfrm>
        <a:custGeom>
          <a:avLst/>
          <a:gdLst/>
          <a:ahLst/>
          <a:cxnLst/>
          <a:rect l="0" t="0" r="0" b="0"/>
          <a:pathLst>
            <a:path>
              <a:moveTo>
                <a:pt x="1629720" y="0"/>
              </a:moveTo>
              <a:lnTo>
                <a:pt x="1629720" y="264273"/>
              </a:lnTo>
              <a:lnTo>
                <a:pt x="0" y="264273"/>
              </a:lnTo>
              <a:lnTo>
                <a:pt x="0" y="3877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9EEFE-6328-4E88-8FDE-937851058C8D}">
      <dsp:nvSpPr>
        <dsp:cNvPr id="0" name=""/>
        <dsp:cNvSpPr/>
      </dsp:nvSpPr>
      <dsp:spPr>
        <a:xfrm>
          <a:off x="1484147" y="3013957"/>
          <a:ext cx="814860" cy="387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273"/>
              </a:lnTo>
              <a:lnTo>
                <a:pt x="814860" y="264273"/>
              </a:lnTo>
              <a:lnTo>
                <a:pt x="814860" y="38779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E1FB2A-8C17-4505-B0C5-D7E95896519E}">
      <dsp:nvSpPr>
        <dsp:cNvPr id="0" name=""/>
        <dsp:cNvSpPr/>
      </dsp:nvSpPr>
      <dsp:spPr>
        <a:xfrm>
          <a:off x="669287" y="3013957"/>
          <a:ext cx="814860" cy="387799"/>
        </a:xfrm>
        <a:custGeom>
          <a:avLst/>
          <a:gdLst/>
          <a:ahLst/>
          <a:cxnLst/>
          <a:rect l="0" t="0" r="0" b="0"/>
          <a:pathLst>
            <a:path>
              <a:moveTo>
                <a:pt x="814860" y="0"/>
              </a:moveTo>
              <a:lnTo>
                <a:pt x="814860" y="264273"/>
              </a:lnTo>
              <a:lnTo>
                <a:pt x="0" y="264273"/>
              </a:lnTo>
              <a:lnTo>
                <a:pt x="0" y="387799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8695C-0C90-462A-A0BB-BF519FD2D3C8}">
      <dsp:nvSpPr>
        <dsp:cNvPr id="0" name=""/>
        <dsp:cNvSpPr/>
      </dsp:nvSpPr>
      <dsp:spPr>
        <a:xfrm>
          <a:off x="1484147" y="1779444"/>
          <a:ext cx="3259440" cy="387799"/>
        </a:xfrm>
        <a:custGeom>
          <a:avLst/>
          <a:gdLst/>
          <a:ahLst/>
          <a:cxnLst/>
          <a:rect l="0" t="0" r="0" b="0"/>
          <a:pathLst>
            <a:path>
              <a:moveTo>
                <a:pt x="3259440" y="0"/>
              </a:moveTo>
              <a:lnTo>
                <a:pt x="3259440" y="264273"/>
              </a:lnTo>
              <a:lnTo>
                <a:pt x="0" y="264273"/>
              </a:lnTo>
              <a:lnTo>
                <a:pt x="0" y="38779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698B9-A666-4BBE-9F05-92AF27FA8A23}">
      <dsp:nvSpPr>
        <dsp:cNvPr id="0" name=""/>
        <dsp:cNvSpPr/>
      </dsp:nvSpPr>
      <dsp:spPr>
        <a:xfrm>
          <a:off x="3991799" y="867364"/>
          <a:ext cx="1503576" cy="912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F32CB-8551-4E07-BA5A-8EDDDAD7CA80}">
      <dsp:nvSpPr>
        <dsp:cNvPr id="0" name=""/>
        <dsp:cNvSpPr/>
      </dsp:nvSpPr>
      <dsp:spPr>
        <a:xfrm>
          <a:off x="4139955" y="1008113"/>
          <a:ext cx="1503576" cy="9120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1" kern="1200" dirty="0" smtClean="0"/>
            <a:t>Putukad </a:t>
          </a:r>
          <a:endParaRPr lang="et-EE" sz="1200" b="1" kern="1200" dirty="0"/>
        </a:p>
      </dsp:txBody>
      <dsp:txXfrm>
        <a:off x="4166669" y="1034827"/>
        <a:ext cx="1450148" cy="858651"/>
      </dsp:txXfrm>
    </dsp:sp>
    <dsp:sp modelId="{6F230EAA-C9DC-4888-959A-86C35E4F42A4}">
      <dsp:nvSpPr>
        <dsp:cNvPr id="0" name=""/>
        <dsp:cNvSpPr/>
      </dsp:nvSpPr>
      <dsp:spPr>
        <a:xfrm>
          <a:off x="817444" y="2167244"/>
          <a:ext cx="1333407" cy="84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C0FE9-D6DB-4889-B841-1A2B6FEF22A9}">
      <dsp:nvSpPr>
        <dsp:cNvPr id="0" name=""/>
        <dsp:cNvSpPr/>
      </dsp:nvSpPr>
      <dsp:spPr>
        <a:xfrm>
          <a:off x="965600" y="2307992"/>
          <a:ext cx="1333407" cy="846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1" kern="1200" dirty="0" smtClean="0">
              <a:hlinkClick xmlns:r="http://schemas.openxmlformats.org/officeDocument/2006/relationships" r:id="rId1"/>
            </a:rPr>
            <a:t>Liblikalised</a:t>
          </a:r>
          <a:r>
            <a:rPr lang="et-EE" sz="1200" b="1" kern="1200" dirty="0" smtClean="0"/>
            <a:t> </a:t>
          </a:r>
          <a:endParaRPr lang="et-EE" sz="1200" b="1" kern="1200" dirty="0"/>
        </a:p>
      </dsp:txBody>
      <dsp:txXfrm>
        <a:off x="990399" y="2332791"/>
        <a:ext cx="1283809" cy="797115"/>
      </dsp:txXfrm>
    </dsp:sp>
    <dsp:sp modelId="{AFBC86B6-1925-4709-92E6-8207565CB309}">
      <dsp:nvSpPr>
        <dsp:cNvPr id="0" name=""/>
        <dsp:cNvSpPr/>
      </dsp:nvSpPr>
      <dsp:spPr>
        <a:xfrm>
          <a:off x="2584" y="3401756"/>
          <a:ext cx="1333407" cy="84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F98C15-D36B-4815-B4BE-29AC340DB160}">
      <dsp:nvSpPr>
        <dsp:cNvPr id="0" name=""/>
        <dsp:cNvSpPr/>
      </dsp:nvSpPr>
      <dsp:spPr>
        <a:xfrm>
          <a:off x="150740" y="3542505"/>
          <a:ext cx="1333407" cy="846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1" kern="1200" dirty="0" smtClean="0"/>
            <a:t>Päevaliblikad </a:t>
          </a:r>
          <a:endParaRPr lang="et-EE" sz="1200" b="1" kern="1200" dirty="0"/>
        </a:p>
      </dsp:txBody>
      <dsp:txXfrm>
        <a:off x="175539" y="3567304"/>
        <a:ext cx="1283809" cy="797115"/>
      </dsp:txXfrm>
    </dsp:sp>
    <dsp:sp modelId="{F3C69A53-6C3B-42B6-BBF1-4CEAB235C66C}">
      <dsp:nvSpPr>
        <dsp:cNvPr id="0" name=""/>
        <dsp:cNvSpPr/>
      </dsp:nvSpPr>
      <dsp:spPr>
        <a:xfrm>
          <a:off x="1632304" y="3401756"/>
          <a:ext cx="1333407" cy="84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F8378-6A7D-4C03-B343-598F1215D21C}">
      <dsp:nvSpPr>
        <dsp:cNvPr id="0" name=""/>
        <dsp:cNvSpPr/>
      </dsp:nvSpPr>
      <dsp:spPr>
        <a:xfrm>
          <a:off x="1780460" y="3542505"/>
          <a:ext cx="1333407" cy="846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1" kern="1200" dirty="0" smtClean="0"/>
            <a:t>Hämariku-liblikad </a:t>
          </a:r>
          <a:endParaRPr lang="et-EE" sz="1200" b="1" kern="1200" dirty="0"/>
        </a:p>
      </dsp:txBody>
      <dsp:txXfrm>
        <a:off x="1805259" y="3567304"/>
        <a:ext cx="1283809" cy="797115"/>
      </dsp:txXfrm>
    </dsp:sp>
    <dsp:sp modelId="{E665255A-E73C-4D5F-9CD3-45CE33815A02}">
      <dsp:nvSpPr>
        <dsp:cNvPr id="0" name=""/>
        <dsp:cNvSpPr/>
      </dsp:nvSpPr>
      <dsp:spPr>
        <a:xfrm>
          <a:off x="2447164" y="2167244"/>
          <a:ext cx="1333407" cy="84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4265D-A6CB-4428-9F7A-8AE112D85FEC}">
      <dsp:nvSpPr>
        <dsp:cNvPr id="0" name=""/>
        <dsp:cNvSpPr/>
      </dsp:nvSpPr>
      <dsp:spPr>
        <a:xfrm>
          <a:off x="2595320" y="2307992"/>
          <a:ext cx="1333407" cy="846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1" kern="1200" dirty="0" smtClean="0">
              <a:hlinkClick xmlns:r="http://schemas.openxmlformats.org/officeDocument/2006/relationships" r:id="rId2" action="ppaction://hlinkpres?slideindex=1&amp;slidetitle="/>
            </a:rPr>
            <a:t>Kahetiivalised</a:t>
          </a:r>
          <a:r>
            <a:rPr lang="et-EE" sz="1200" b="1" kern="1200" dirty="0" smtClean="0"/>
            <a:t> </a:t>
          </a:r>
          <a:endParaRPr lang="et-EE" sz="1200" b="1" kern="1200" dirty="0"/>
        </a:p>
      </dsp:txBody>
      <dsp:txXfrm>
        <a:off x="2620119" y="2332791"/>
        <a:ext cx="1283809" cy="797115"/>
      </dsp:txXfrm>
    </dsp:sp>
    <dsp:sp modelId="{BD1CBE44-ED50-4883-A599-B5BAEFB2015F}">
      <dsp:nvSpPr>
        <dsp:cNvPr id="0" name=""/>
        <dsp:cNvSpPr/>
      </dsp:nvSpPr>
      <dsp:spPr>
        <a:xfrm>
          <a:off x="4076884" y="2167244"/>
          <a:ext cx="1333407" cy="84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E146A-5A71-4046-8550-1D4D1580FB4A}">
      <dsp:nvSpPr>
        <dsp:cNvPr id="0" name=""/>
        <dsp:cNvSpPr/>
      </dsp:nvSpPr>
      <dsp:spPr>
        <a:xfrm>
          <a:off x="4225040" y="2307992"/>
          <a:ext cx="1333407" cy="846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1" kern="1200" dirty="0" smtClean="0">
              <a:hlinkClick xmlns:r="http://schemas.openxmlformats.org/officeDocument/2006/relationships" r:id="rId3" action="ppaction://hlinkpres?slideindex=1&amp;slidetitle="/>
            </a:rPr>
            <a:t>Kiletiivalised</a:t>
          </a:r>
          <a:r>
            <a:rPr lang="et-EE" sz="1200" b="1" kern="1200" dirty="0" smtClean="0"/>
            <a:t> </a:t>
          </a:r>
          <a:endParaRPr lang="et-EE" sz="1200" b="1" kern="1200" dirty="0"/>
        </a:p>
      </dsp:txBody>
      <dsp:txXfrm>
        <a:off x="4249839" y="2332791"/>
        <a:ext cx="1283809" cy="797115"/>
      </dsp:txXfrm>
    </dsp:sp>
    <dsp:sp modelId="{9F06D98E-16B1-44AF-B9C9-AF0B49019B44}">
      <dsp:nvSpPr>
        <dsp:cNvPr id="0" name=""/>
        <dsp:cNvSpPr/>
      </dsp:nvSpPr>
      <dsp:spPr>
        <a:xfrm>
          <a:off x="5706604" y="2167244"/>
          <a:ext cx="1333407" cy="84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1D56B-F5F3-4814-95ED-160AA362E4EE}">
      <dsp:nvSpPr>
        <dsp:cNvPr id="0" name=""/>
        <dsp:cNvSpPr/>
      </dsp:nvSpPr>
      <dsp:spPr>
        <a:xfrm>
          <a:off x="5854760" y="2307992"/>
          <a:ext cx="1333407" cy="846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1" kern="1200" dirty="0" smtClean="0"/>
            <a:t>Mardikalised </a:t>
          </a:r>
          <a:endParaRPr lang="et-EE" sz="1200" b="1" kern="1200" dirty="0"/>
        </a:p>
      </dsp:txBody>
      <dsp:txXfrm>
        <a:off x="5879559" y="2332791"/>
        <a:ext cx="1283809" cy="797115"/>
      </dsp:txXfrm>
    </dsp:sp>
    <dsp:sp modelId="{D49C19EA-3BED-414B-BAA6-8D5A6518C460}">
      <dsp:nvSpPr>
        <dsp:cNvPr id="0" name=""/>
        <dsp:cNvSpPr/>
      </dsp:nvSpPr>
      <dsp:spPr>
        <a:xfrm>
          <a:off x="7336324" y="2167244"/>
          <a:ext cx="1333407" cy="8467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1A857-F0ED-48C4-A7B6-A72A2E4250B3}">
      <dsp:nvSpPr>
        <dsp:cNvPr id="0" name=""/>
        <dsp:cNvSpPr/>
      </dsp:nvSpPr>
      <dsp:spPr>
        <a:xfrm>
          <a:off x="7484480" y="2307992"/>
          <a:ext cx="1333407" cy="846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200" b="1" kern="1200" dirty="0" smtClean="0"/>
            <a:t>Kiililised </a:t>
          </a:r>
          <a:endParaRPr lang="et-EE" sz="1200" b="1" kern="1200" dirty="0"/>
        </a:p>
      </dsp:txBody>
      <dsp:txXfrm>
        <a:off x="7509279" y="2332791"/>
        <a:ext cx="1283809" cy="797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laadi muutmiseks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Muutke teksti laade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Muutke tiitli laadi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Muutke teksti laade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C8A7CF-0AD2-4A11-B1E5-6A5CC9F86937}" type="datetimeFigureOut">
              <a:rPr lang="et-EE" smtClean="0"/>
              <a:t>13.03.2016</a:t>
            </a:fld>
            <a:endParaRPr lang="et-EE"/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8A8C5D-3EEE-40A6-BB6B-68F98CECADF1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youtu.be/W-fK4ESb-vo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bi.ee/satikad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Lülijalgsete hõimkond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sz="3500" b="1" dirty="0" smtClean="0"/>
              <a:t>Putukad</a:t>
            </a:r>
          </a:p>
          <a:p>
            <a:r>
              <a:rPr lang="et-EE" dirty="0" smtClean="0"/>
              <a:t>Koostas </a:t>
            </a:r>
            <a:r>
              <a:rPr lang="et-EE" dirty="0" err="1" smtClean="0"/>
              <a:t>MSc</a:t>
            </a:r>
            <a:r>
              <a:rPr lang="et-EE" dirty="0" smtClean="0"/>
              <a:t> Hille Arumäe</a:t>
            </a:r>
          </a:p>
          <a:p>
            <a:r>
              <a:rPr lang="et-EE" dirty="0" smtClean="0"/>
              <a:t> 2014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2065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miksike.ee/docs/referaadid2006/putukad_naevad_annesu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573016"/>
            <a:ext cx="3563888" cy="340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/>
          </a:bodyPr>
          <a:lstStyle/>
          <a:p>
            <a:r>
              <a:rPr lang="et-EE" sz="3200" dirty="0" smtClean="0"/>
              <a:t>Lüliline keha: pea, rindmik (3 lüli), tagakeha</a:t>
            </a:r>
          </a:p>
          <a:p>
            <a:r>
              <a:rPr lang="et-EE" sz="3200" dirty="0" smtClean="0"/>
              <a:t>Lülilised tundlad, suised, jalad (6 jalga)</a:t>
            </a:r>
          </a:p>
          <a:p>
            <a:r>
              <a:rPr lang="et-EE" sz="3200" dirty="0" smtClean="0"/>
              <a:t>2 paari tiibu (ees- ja tagatiivad)</a:t>
            </a:r>
          </a:p>
          <a:p>
            <a:r>
              <a:rPr lang="et-EE" sz="3200" dirty="0" smtClean="0"/>
              <a:t>Liit- ja/või lihtsilmad</a:t>
            </a:r>
          </a:p>
          <a:p>
            <a:r>
              <a:rPr lang="et-EE" sz="3200" dirty="0" smtClean="0"/>
              <a:t>Moondega areng</a:t>
            </a:r>
            <a:endParaRPr lang="et-EE" sz="3200" dirty="0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Putukate tunnused</a:t>
            </a:r>
            <a:endParaRPr lang="et-EE" dirty="0"/>
          </a:p>
        </p:txBody>
      </p:sp>
      <p:sp>
        <p:nvSpPr>
          <p:cNvPr id="4" name="AutoShape 2" descr="data:image/jpeg;base64,/9j/4AAQSkZJRgABAQAAAQABAAD/2wCEAAkGBxITEhQUEhQUFBAUEhQVFBQUFBQUFBQVFBQWFxQUFRQYHCggGBolHBQUITEhJSkrLi4uFx8zODMsNygtLisBCgoKDg0OGhAQGywkICQsLCwsLCwsLCwsLCwsLCwsLCwsLCwsLCwsLCwsLCwsLCwsLCwsLCwsLCwsLCwsLDc3K//AABEIANwA5gMBIgACEQEDEQH/xAAcAAABBQEBAQAAAAAAAAAAAAAFAAECBAYDBwj/xAA6EAABAwMDAQYFAwIGAQUAAAABAAIRAwQhBRIxQQYiUWFxgRMykaGxQsHwUuEUI2KC0fEHFRYkM0P/xAAaAQADAQEBAQAAAAAAAAAAAAABAgMABAUG/8QAJBEAAwACAgIDAAMBAQAAAAAAAAECAxESITFBBBMiI1FxYQX/2gAMAwEAAhEDEQA/AM/KkCoKQXzrOg6BSBUAVIFKKyQKeVGU4WASBSlMkgAcFTlQCcFYxOU8qKSBiQKcFRlOCs2AlKkHKEqTVmY6Ap5UQkUuwEtyUpkltmH3JSUyS2zCcVEuSKgSimYlKcFc5TysYeVFxTSokrBLtvVYTL5a8CN7cOI8CevRJUQUl6Mf+jkmdPs2yknhMU4XGypNqlKi1OgKxwpBRAUggAkEkglKABAKQTBOsYeU4CZPKBhJwoypArAHCkFEhOtoxMFTlQCkl0YcpJk6BhJJkxWAMSolShMiYZMU5TQsYiSmTlRKIRkkklgFNOoqTVUsTATpBOUBRBSCinCAGTCSYJ0DDpJkxef0gn0CJkm/BF1cAmVxbVJdHJPSRPsrWk24fVd8Rp7m07TwZxkeS0zKNCmA4Bo8CYEF2PomdTPXsrGCq7M7b6fUPSCdoAxBOR+wRq37NEnv1AMZDcn6lTtSXQAY7wJ9Rx+Vc+Kc94z5ADrCRN12itYlPRzfoFBrYJc6RnvGeZx4cILeaPRzG8R/rd090ZFLkbiR9/VDr1uwGCCTAjJ5HeAz6Kkpr2ctY3T6MtqdtVpiWPeInrJ85lCGdqqzSQ+HAeQB4jn2Wnq1N+HCMjE491k9esMy0eP9l2YeNfm0JS49bNDo/aag97RXmnTc4jcM48T4I3XdT3O+E8Ppg4cDyF5TtIwQf++fsrdnqTqL5p4Yf0kyCPPzRyfClrcG5dHpKiVT0rUG1mBzfcdQVcK8ypcvTMMUySZAIxTJFMsYRKgSpKBRMJJMEljFROEyQKsUOgUpXMFSBQ0KTlPKgCnQ0AnKk0HgCSeI5UWNnjlb3sz2baxratUH4nIHRvgfVBd9IZLYP0fsmS3fXx4Uwc/7iiNTT6bAWtaAPv5LRVjyQfbohtw0TGI8fX+cK31a8l4evBkq9uGVmO43NLCPQbgT9ChN49zqrgI2loHhERkE+a1WtUA5vdMOaQ4EcyOnvx7oDRdTNdm4S1wiJx5Gf5Cm5XMrt8RtGuCKg3ThwmOuYJRKrUaJnoY+iEaQTTe4O+dhIEwZDSYMjnG36ruwGoSThs4ELKdNo21STZ3/AMQ5x7mBnP0XGqABHPrmfRd6lQNHl/JQ26vA316pvJKr9IepTEZ/79wg94Bx0+384Ve71kSQMkqkKb3mXceCvGN+WR0hq+x2GNk8cYC4VNAc5uSS6MQPOT0lFremG8Dr/JVxr4zxgyqPLU+DVO0ZbSqj7WsA75HYPhngrb7lndWtRVBDeRmUW0yrupMJ52gH1GD+FD5OrSv37JuXPTLm5NuTFMuTQB5US5JMVgjEqJKkVApgC3JJBJDTMVCUgmKQVijJgqYXNqkgKSlSaoJOfAWMaLstY7nh5bIaceErbG5eIB8PBBeztYNpNaOYV99Q5kqePJpnRGRcUtE7m8eDHH0Qq5uKh6jx/n2+qle3In8eqGVK8++Fd5NjJkajnng5+yp2rTO07QaUvaT+sOJAn0MD0KsPrfj8/wDYQ7Ur40yKrf0GHD+phgOE+wPsFtcugujtaUmh5D3GTII5zJOHcjM+2OiejVDA4dQSSI6OyD4dVjNe7RvNUhnda2WhzSZJxD93jAn3KpN1qqTzJeAxxzzmCM9ZVl8W32yLyrwazUdaazkz+T7rOvrVax/pYmo2YJ3OO73lX2QPJPMzHjyB7Zxo2ob6+Jyu4P8AMfhM+oAuQcTxgI72FIsmrHh4/sos3OPgPooU6Pjz7K/bj+rn2UrekMno7mk2nTJ6Rz6KOm0iLdjvET9SSqt9W3xQaCX1CMgDugEF0+USj121raIaP0iPoue25SXtgxRzdOik18pyUP8Ai55Vqm8eKWoJ3HFnWUxTBJxSkxlEp1EomHCSaUyBioUpTuCiFQdkgugK5hSRAPKr31ba0HpuH5XdUNX/APrJ6Ag/QpoSdID8Gj0vtCxu0Fw85/CvV+0rD8gJ6YC87bXDXgyDJBnojtHWWtGAEb+Ope0h8eSJDFxqtR3DTPiVWfc1MYAgQeM+J/KGu1aep8ei5VdRDh6+Z/nVNMNeijyplyvcVYMkcdDj6obcOe4GXYzM+EYXKtcmIn79P+V10q3NZ4YOJBefBoPHuYH1VkuK2xHXLpBbRP8AxrUuabKhqfDa5oJa4STjnnCNW/YShRZlvxHnJLoORyBjjlah+oiixkOAAABJjEBZ2+7UM3OzgEmemefvP1UKz5L6RRY5nyZ+77P7TNB2ySZpkS32HIQuoyoD3hHm3vD6cj6LWuu4G91N4aQDvIjB47vMecKnQsTVe4nAAERwJPzHOfZFZnr9B+sz1KmCZBDvfPoQu4bH8/CO1tH8Wz4OnnzBGQuT9Ld+lxEeID/+D9yh98sP10DqbD9fbomvLothrAX1HcNaJM+g/mEat+zlZ4E1Wtb4tYZ+5R3S9Io247smofme8yT5eXoEHkny+zOG+gHo/Z2pSYXu71ep8xP6Qf0hc9ToVWjIx4rRvvy0kc+kIRqWrd0yJhS3V1yH6haRjbioRJ6rtp1Z0gHMoFqepPe4w2BJXbQK7zUk8ea9CsX47OV1t6NiAmKgLthxOUz6kLzdMR+SRUVAVwna5bTMOkmBSWMVymhOE4TjsQCeFIBPCGxSELlcUdzC3xBVgp2hZVoxi2UT3mnDmekkTER1URVjGZR/WNNLj8RnzDmOoVahQY/ptcPHzXpTmmlsTQNFVx4U27lebZwOnH3nhRqUSEeaMiq5pP8AZHrajVtmb9kkOY57SYc7cCWhvkBH1VLTbfdUAzgg+84+/wCFLU33VFxeae5mCH5IweT+FOnyfErHS5BKprDapaXtLp//ADDi3PmR5oZQqD/EMc9mxrXjuyXAj3VbQqZe81H5cVsLXQi//MfgdAevmp05x1xOjhyx82Z7tJd12VC/cXyeZkFp4A8k3ZzXXPrsphp752nvcenl5LX1NEpVMEdOZhU9L7HUadU1Q90sMtB4HmYCH2Y+DVeSeqbTQZr19pLYBaDnvZ9YVi1qMJnp9EOuXBjXOfyZLY5MDonsKu5oMR+Vw1K1svNPemFa15+lvPp+yr3bpHeP5TsaJlPe3MUzGfNLK7Gp9GRuqTn1YD4E56LndUi2RMoxStw4SRBVG8I4C60/RzeQIKI6jkq1S0wkS3Ci6rBRXTrkSEbul2homX0ZSpZ1KVTcSYVurqohGu1L27ccrG1KYg+K6cf8qTohcqXpFynqkuhG7KrIWHY6He61Wl1cBH5GJJdE0GU6iEl5wxxCcJgpBMMyQUlCVMIaAOnATJwUDE2nOFWraMKru4drj9CVYBXe3qQ4eqCqpe0ZJPyUndhr6Ja0OHk79ih9XSruke9SIPHegjw64Xs2hXJcwA+CJV7AVBBA2+atOe36L/TJ5f2a0AsZvqHvT06RmD9loLt7XUtr2Tgzgd4fsOVqDpzGc8SPsquo06e04GB/AuenTrkyyS1pGIttLot3PaxrYdho49PJdtWuzg/LDQAOmB4eKjrBIDtszJ+qxl6H1HlgJ24IBnu+Q8pVcc/Z22LbcrR6BbAOptqgggCT6cEH+dCgvbjUmNa2jScRVcAXFp4bmJhCbOyrU2kBxaPA5aZEEEHmVQ0bTKjnvFSSabWgH/TLoVIxyny3vQrpvrQZt9xpNDjJA5M+HCOWlMbRMSefAIPWAaI6Rgrtcam1gaAcwJ8QYU6l14GTUvsvXVdreCefZRt3Fxj9J6ePoh1asHxHKuW7oAS8eIOWzrdMLR8uEJr02nPBRS4uzHMoDXuJKpKbEfRVfbiZVqzGU4pEhXrCzK2StLTGxpt7A+uNPVZy7pYwtzrenFzVjqlAtJBXV8fItEcsPYCcMo1pNxwh95Shc7GtDl2WuckDb278JKlY15CS8qsfY+y9CeEk4KQZjp08J4QAMApAJwnCDYBBcKlaHD1XcmAg1/Xg+6bHPJhXk9f7Ju3NBWsjC80/8e6y0jaTlepWxByqYZ7c+zpvxsp16OFlNeuNuPE8fj7rc16UhYDthaOJJAyIhJnx6pBiugPe3bCdjc90u+pQirbtBnrifH2Q7ULh7Kk8QGj1HVdHVyRM8lBY9aaF+zoIOvGuhpMHoD5R/dUm1hSe4uPceNjjzBPyuP1H3Q+/Di2QYcOD5q1ptdt5QfTdAqAEFvWQOR9AqrGkt+hefZZvWENIAGOBiM9Vj7t9Zzy89TmOBnoPcrXdn6RdQh+XUnljjzLYlhJ9Meyzt7ctFVzQOpB+qti6bQmTss2lR0BHrC56FBaLcAq2yvkeKnkXIMPRfvmQJHCGWzC5yLXBbtg+GFVotjhTT1I2tsu21BHrSgNqF2NSOUU/xbWhc9bbOlaQO1muGghYe6eCStDr1605JAHmVkX3dIujeOeV14MbJXaGubXcEFrUCwrb2mntc2WOBwTHXHOOnVCdTsZHmurHm0+LOa59or6dXwnQ+3eWkgpJ6xpskbSEgE5Ul5WyrGAUoTAqSABBTCgpLMxyunQFmb6rLkb1GpCzNZ8krs+NHWzbCmg6maVUEHqvdeznaBj6Yz0XziJlbLshqTmuAkrfJhz+58l8NJ/lnvltehyo9oWMDJMKror9zQm7U2TnUuVBZKvH2PUqa6POe0NFrhuHgUGZYHbIJgohf03MBaZOUU0yy/ypKCppE9Gbu6R2gLM3T61vV+JTJGIPgQeQfJegXlr+UE1CxBMO4gyrYsqT0xKlnPsl2hp/5zXkND2YB/qBkD7lZerdA1qp6fEcR15JVS9sX0iZHp6KvQbz7LunHK20Sdb6NhYVJaR6Jrh+3I6IbpVxL8TEIndkHC5qnVaH3tFmjX+IB5K7O0ZWdtbr4ZJPyhCtV1x9Qw0w1KsFXWl4HVqUae+7RMpcGXeAQG97W1n4bDR91nnFWbawe/5RK64+NjjyTrLTOVe5e8y5xJ8z+yJaDZF7twGWGYMZ8xPgutl2fdINTuifl6n3Rwae3ENiOPJDJmlLSNMU2c6t49lRraJd3p5DZLhLj6Don066NQEPbteM+RHiP+E9WjGXCfAnkHxBXc0/8rcwd6cnggjByuS6lyuiyxNsC6rZZkJ10vrmOR9cJK8Vejnc6Zo0goynBXm6HZIBJKU0rAHBUtpVuwtZyeF2rNbwlbLY8XJdmV1MnIAQZtBx6FbDUrCo1nxdksn/AHAdHf2WEvLupu+fqRAxEeIXpfHTa0idzxDllpBcPNarQ9G2EErAjV6gaBJDsZGE9DtBcNM7yY8UuT4+W01sfHkiXto+hNHqhjRJRqjdte0hxGF89DtpXDY3K5pfbao4Frydx4I6rmx/GzY/8K3lx1/pvu0dOmXHaROVDTJ+GAVkre7dVxJ3Tz5Lc6a0bA3kgKOSXJo7ZTrUwShF3bbn4WnuraMoebfMqe9DuUzE67prnNcANxjHiPRALHRntDt4g9JXoGrYKCV6k4Xbiz1x0QvEt7BOnWO10pXlKo2oCBLD9kVo0yFbbQ3J+feybRhdcrEu2tBjqq9jo9SocAgeJWxutMbvmMohahrQqv5CmdSacTpgWx7M02Zdn1RIhjBDQAE93ehDa1YlQV3k8lKiJLG8TlXKdRsIOyScBFrWyMZRqEgK/wCirdNlc9Ofsdtd8jseh6IubUAIZfubBGJ6fsl2n0UnafIa6FNvzh2XYLMHjIIj0+iSgy8Lmgxnh2Acj19UkU6noq5mnssApApkpUDjZ0Ck0Lm0qxaNl4HmlYEuzSWFofheyzd+XU3EniVvqVGKYjwWN7T0u6SpY6/Wmehcfx7Xo5X2rvrNptawtZguIk7iMCMY4QK07HtcHPrVNnXAznoQevKN9mKrHUthMvaS6P8ASTHPrC6dqbJ+0Op9PmHQxwV1LNUXwXRJ4uUcwDU7J0TllR0ecFD7jspHD59lO11WoTtgkotRq1Dy0q9ZMseWcymWAGdnoPed9kU03RqbDPJ81ddVzkQVOEtZ6a7GeNDFmwyxXtL15zTDlxp0ZC41LZT5TXTMk12jTVO0rTCkzXGTmOFiqlo4HCdtq7klD6oGWSg5qmrMc7HCEv1CmHdEE1CsGdcrP165cTldWL4yZOsrPQ7e6D/lRG1GMrIdjrnkO4BWi1DU2MHKnkjjXFGn+2Q1S5DShT7wngoJqWrl5xwpWd0OqqsGltgeT0grSBJRa1sJyUJoVwr9PVGtHKnba8IeY35CtO2a3gKNa9DEKfqs9VSu7yRypcKp9lvzKLt7rAzlZ6rqO48qpf1SePsqduDK7cWCUtnNeTb0aC2vg2S6SHecZH9klRtyP1NDhHVJbggq2j0P/wBCd1XCtphb4r1U6W3wQy+0toGQF5L5LyM4PM6VuSY6rV6J2f7wc4Itp2mM3zC1LKTGjhBJ2aZ15BtxbgMWbutK+NIPC1F7WBBCE0a+0lSydV0ehG3DM3T7OCkd7cEffyXa8fubGOJjxHUIs+4LjxhUtTtdzTt+cZH90d8n2yEXwf8AwzmlW1FtRzHAAuy0+Pkjps2BsxCxN/Xc10OaWvBn38kb0/XviMDHxvGJ6FXyYr0qJOp29E6zKZPAPmqj6AnCLnS+6SDOE+madMgqfPS2K9sGUMYAVptEckI9Y6CNyt6zpAZTJbzCCrl4N2Ya6qNa6FVuK42qY0mtVeSZAlW//bNVw4K6UpWuxe2YLVmFzsBCXMI5XotTs65syCqtTQGk5AXdHyZS0RcMxlndup8KNzcveZJK1d52eZGAgF7YFvAVoyxT2BppAtOHEKb6cLmVYU7MvHjqubrhxPJUE7KRPAlbSNtnandvHVRq3Tj1VmlYudAgq1V0Vzcu4hJyhMPZY7L3dJu4VBJ6Ls61ZWc404ABQSgQx3ir1pWcCfhiSeincd7QyrrRZFpHJhJCbutWnvBw9kyKxtrybkj6urVCOEHumOeYRV4wuIaAV4eVtnZKBYolim65LhAKWq1TwuFIYCmno2hMYcyUPrP2uPmr73KreNEhCl0dWF7RTuahAO0dFDTnECX9UXv6DfgTGY/ZY+ndOkicI8Dmr2Ve0NBtZwxEHBWefpdSk7dHd6HotFVM1AOi1VG3Y+ltcAWkR9l1Rmc6Xoi42Yuy1p7Ya4yD08FttFonbu6FYDVLJlOq4NmBMTmF6Norf/js5+UJPkwkloMP+y5TuPhkyqF/2gYe7yV0qWwqOh0x5GJUrbRqIfO3MqWJFCzpdjubujlEv8LtHCtWjACAMBXqjAu+MSc7BVtMwur2RJkAoDe6M4iQvTbmmNpx0WMvK7g8jop3HADaoxD6RaYcqtWya5y0hotc5xIyg1SkPie60t+STQB1rQxEhZs6c71C9HvbYFsZQ9mlUx4n1K6sWakiTkydtpe4gQtLY6KWtnbgcIxpNizccccIlePhuPA/hJkzVT0NE9gSjYADc4AKT7ZrvnI28COVWuLpzgQeIlVrJxc4Ek4CWd+SlSkCdds2UHBzGy3rKvaZasIa5ohzgCQhOtVXVawa490YgLadl7VuzjgY+ytkbWNE0uzjrFifhMdsBJPI9CkpX+oPpnY2NoznKSlFNIfj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  <p:sp>
        <p:nvSpPr>
          <p:cNvPr id="5" name="AutoShape 4" descr="data:image/jpeg;base64,/9j/4AAQSkZJRgABAQAAAQABAAD/2wCEAAkGBxITEhQUEhQUFBAUEhQVFBQUFBQUFBQVFBQWFxQUFRQYHCggGBolHBQUITEhJSkrLi4uFx8zODMsNygtLisBCgoKDg0OGhAQGywkICQsLCwsLCwsLCwsLCwsLCwsLCwsLCwsLCwsLCwsLCwsLCwsLCwsLCwsLCwsLCwsLDc3K//AABEIANwA5gMBIgACEQEDEQH/xAAcAAABBQEBAQAAAAAAAAAAAAAFAAECBAYDBwj/xAA6EAABAwMDAQYFAwIGAQUAAAABAAIRAwQhBRIxQQYiUWFxgRMykaGxQsHwUuEUI2KC0fEHFRYkM0P/xAAaAQADAQEBAQAAAAAAAAAAAAABAgMABAUG/8QAJBEAAwACAgIDAAMBAQAAAAAAAAECAxESITFBBBMiI1FxYQX/2gAMAwEAAhEDEQA/AM/KkCoKQXzrOg6BSBUAVIFKKyQKeVGU4WASBSlMkgAcFTlQCcFYxOU8qKSBiQKcFRlOCs2AlKkHKEqTVmY6Ap5UQkUuwEtyUpkltmH3JSUyS2zCcVEuSKgSimYlKcFc5TysYeVFxTSokrBLtvVYTL5a8CN7cOI8CevRJUQUl6Mf+jkmdPs2yknhMU4XGypNqlKi1OgKxwpBRAUggAkEkglKABAKQTBOsYeU4CZPKBhJwoypArAHCkFEhOtoxMFTlQCkl0YcpJk6BhJJkxWAMSolShMiYZMU5TQsYiSmTlRKIRkkklgFNOoqTVUsTATpBOUBRBSCinCAGTCSYJ0DDpJkxef0gn0CJkm/BF1cAmVxbVJdHJPSRPsrWk24fVd8Rp7m07TwZxkeS0zKNCmA4Bo8CYEF2PomdTPXsrGCq7M7b6fUPSCdoAxBOR+wRq37NEnv1AMZDcn6lTtSXQAY7wJ9Rx+Vc+Kc94z5ADrCRN12itYlPRzfoFBrYJc6RnvGeZx4cILeaPRzG8R/rd090ZFLkbiR9/VDr1uwGCCTAjJ5HeAz6Kkpr2ctY3T6MtqdtVpiWPeInrJ85lCGdqqzSQ+HAeQB4jn2Wnq1N+HCMjE491k9esMy0eP9l2YeNfm0JS49bNDo/aag97RXmnTc4jcM48T4I3XdT3O+E8Ppg4cDyF5TtIwQf++fsrdnqTqL5p4Yf0kyCPPzRyfClrcG5dHpKiVT0rUG1mBzfcdQVcK8ypcvTMMUySZAIxTJFMsYRKgSpKBRMJJMEljFROEyQKsUOgUpXMFSBQ0KTlPKgCnQ0AnKk0HgCSeI5UWNnjlb3sz2baxratUH4nIHRvgfVBd9IZLYP0fsmS3fXx4Uwc/7iiNTT6bAWtaAPv5LRVjyQfbohtw0TGI8fX+cK31a8l4evBkq9uGVmO43NLCPQbgT9ChN49zqrgI2loHhERkE+a1WtUA5vdMOaQ4EcyOnvx7oDRdTNdm4S1wiJx5Gf5Cm5XMrt8RtGuCKg3ThwmOuYJRKrUaJnoY+iEaQTTe4O+dhIEwZDSYMjnG36ruwGoSThs4ELKdNo21STZ3/AMQ5x7mBnP0XGqABHPrmfRd6lQNHl/JQ26vA316pvJKr9IepTEZ/79wg94Bx0+384Ve71kSQMkqkKb3mXceCvGN+WR0hq+x2GNk8cYC4VNAc5uSS6MQPOT0lFremG8Dr/JVxr4zxgyqPLU+DVO0ZbSqj7WsA75HYPhngrb7lndWtRVBDeRmUW0yrupMJ52gH1GD+FD5OrSv37JuXPTLm5NuTFMuTQB5US5JMVgjEqJKkVApgC3JJBJDTMVCUgmKQVijJgqYXNqkgKSlSaoJOfAWMaLstY7nh5bIaceErbG5eIB8PBBeztYNpNaOYV99Q5kqePJpnRGRcUtE7m8eDHH0Qq5uKh6jx/n2+qle3In8eqGVK8++Fd5NjJkajnng5+yp2rTO07QaUvaT+sOJAn0MD0KsPrfj8/wDYQ7Ur40yKrf0GHD+phgOE+wPsFtcugujtaUmh5D3GTII5zJOHcjM+2OiejVDA4dQSSI6OyD4dVjNe7RvNUhnda2WhzSZJxD93jAn3KpN1qqTzJeAxxzzmCM9ZVl8W32yLyrwazUdaazkz+T7rOvrVax/pYmo2YJ3OO73lX2QPJPMzHjyB7Zxo2ob6+Jyu4P8AMfhM+oAuQcTxgI72FIsmrHh4/sos3OPgPooU6Pjz7K/bj+rn2UrekMno7mk2nTJ6Rz6KOm0iLdjvET9SSqt9W3xQaCX1CMgDugEF0+USj121raIaP0iPoue25SXtgxRzdOik18pyUP8Ai55Vqm8eKWoJ3HFnWUxTBJxSkxlEp1EomHCSaUyBioUpTuCiFQdkgugK5hSRAPKr31ba0HpuH5XdUNX/APrJ6Ag/QpoSdID8Gj0vtCxu0Fw85/CvV+0rD8gJ6YC87bXDXgyDJBnojtHWWtGAEb+Ope0h8eSJDFxqtR3DTPiVWfc1MYAgQeM+J/KGu1aep8ei5VdRDh6+Z/nVNMNeijyplyvcVYMkcdDj6obcOe4GXYzM+EYXKtcmIn79P+V10q3NZ4YOJBefBoPHuYH1VkuK2xHXLpBbRP8AxrUuabKhqfDa5oJa4STjnnCNW/YShRZlvxHnJLoORyBjjlah+oiixkOAAABJjEBZ2+7UM3OzgEmemefvP1UKz5L6RRY5nyZ+77P7TNB2ySZpkS32HIQuoyoD3hHm3vD6cj6LWuu4G91N4aQDvIjB47vMecKnQsTVe4nAAERwJPzHOfZFZnr9B+sz1KmCZBDvfPoQu4bH8/CO1tH8Wz4OnnzBGQuT9Ld+lxEeID/+D9yh98sP10DqbD9fbomvLothrAX1HcNaJM+g/mEat+zlZ4E1Wtb4tYZ+5R3S9Io247smofme8yT5eXoEHkny+zOG+gHo/Z2pSYXu71ep8xP6Qf0hc9ToVWjIx4rRvvy0kc+kIRqWrd0yJhS3V1yH6haRjbioRJ6rtp1Z0gHMoFqepPe4w2BJXbQK7zUk8ea9CsX47OV1t6NiAmKgLthxOUz6kLzdMR+SRUVAVwna5bTMOkmBSWMVymhOE4TjsQCeFIBPCGxSELlcUdzC3xBVgp2hZVoxi2UT3mnDmekkTER1URVjGZR/WNNLj8RnzDmOoVahQY/ptcPHzXpTmmlsTQNFVx4U27lebZwOnH3nhRqUSEeaMiq5pP8AZHrajVtmb9kkOY57SYc7cCWhvkBH1VLTbfdUAzgg+84+/wCFLU33VFxeae5mCH5IweT+FOnyfErHS5BKprDapaXtLp//ADDi3PmR5oZQqD/EMc9mxrXjuyXAj3VbQqZe81H5cVsLXQi//MfgdAevmp05x1xOjhyx82Z7tJd12VC/cXyeZkFp4A8k3ZzXXPrsphp752nvcenl5LX1NEpVMEdOZhU9L7HUadU1Q90sMtB4HmYCH2Y+DVeSeqbTQZr19pLYBaDnvZ9YVi1qMJnp9EOuXBjXOfyZLY5MDonsKu5oMR+Vw1K1svNPemFa15+lvPp+yr3bpHeP5TsaJlPe3MUzGfNLK7Gp9GRuqTn1YD4E56LndUi2RMoxStw4SRBVG8I4C60/RzeQIKI6jkq1S0wkS3Ci6rBRXTrkSEbul2homX0ZSpZ1KVTcSYVurqohGu1L27ccrG1KYg+K6cf8qTohcqXpFynqkuhG7KrIWHY6He61Wl1cBH5GJJdE0GU6iEl5wxxCcJgpBMMyQUlCVMIaAOnATJwUDE2nOFWraMKru4drj9CVYBXe3qQ4eqCqpe0ZJPyUndhr6Ja0OHk79ih9XSruke9SIPHegjw64Xs2hXJcwA+CJV7AVBBA2+atOe36L/TJ5f2a0AsZvqHvT06RmD9loLt7XUtr2Tgzgd4fsOVqDpzGc8SPsquo06e04GB/AuenTrkyyS1pGIttLot3PaxrYdho49PJdtWuzg/LDQAOmB4eKjrBIDtszJ+qxl6H1HlgJ24IBnu+Q8pVcc/Z22LbcrR6BbAOptqgggCT6cEH+dCgvbjUmNa2jScRVcAXFp4bmJhCbOyrU2kBxaPA5aZEEEHmVQ0bTKjnvFSSabWgH/TLoVIxyny3vQrpvrQZt9xpNDjJA5M+HCOWlMbRMSefAIPWAaI6Rgrtcam1gaAcwJ8QYU6l14GTUvsvXVdreCefZRt3Fxj9J6ePoh1asHxHKuW7oAS8eIOWzrdMLR8uEJr02nPBRS4uzHMoDXuJKpKbEfRVfbiZVqzGU4pEhXrCzK2StLTGxpt7A+uNPVZy7pYwtzrenFzVjqlAtJBXV8fItEcsPYCcMo1pNxwh95Shc7GtDl2WuckDb278JKlY15CS8qsfY+y9CeEk4KQZjp08J4QAMApAJwnCDYBBcKlaHD1XcmAg1/Xg+6bHPJhXk9f7Ju3NBWsjC80/8e6y0jaTlepWxByqYZ7c+zpvxsp16OFlNeuNuPE8fj7rc16UhYDthaOJJAyIhJnx6pBiugPe3bCdjc90u+pQirbtBnrifH2Q7ULh7Kk8QGj1HVdHVyRM8lBY9aaF+zoIOvGuhpMHoD5R/dUm1hSe4uPceNjjzBPyuP1H3Q+/Di2QYcOD5q1ptdt5QfTdAqAEFvWQOR9AqrGkt+hefZZvWENIAGOBiM9Vj7t9Zzy89TmOBnoPcrXdn6RdQh+XUnljjzLYlhJ9Meyzt7ctFVzQOpB+qti6bQmTss2lR0BHrC56FBaLcAq2yvkeKnkXIMPRfvmQJHCGWzC5yLXBbtg+GFVotjhTT1I2tsu21BHrSgNqF2NSOUU/xbWhc9bbOlaQO1muGghYe6eCStDr1605JAHmVkX3dIujeOeV14MbJXaGubXcEFrUCwrb2mntc2WOBwTHXHOOnVCdTsZHmurHm0+LOa59or6dXwnQ+3eWkgpJ6xpskbSEgE5Ul5WyrGAUoTAqSABBTCgpLMxyunQFmb6rLkb1GpCzNZ8krs+NHWzbCmg6maVUEHqvdeznaBj6Yz0XziJlbLshqTmuAkrfJhz+58l8NJ/lnvltehyo9oWMDJMKror9zQm7U2TnUuVBZKvH2PUqa6POe0NFrhuHgUGZYHbIJgohf03MBaZOUU0yy/ypKCppE9Gbu6R2gLM3T61vV+JTJGIPgQeQfJegXlr+UE1CxBMO4gyrYsqT0xKlnPsl2hp/5zXkND2YB/qBkD7lZerdA1qp6fEcR15JVS9sX0iZHp6KvQbz7LunHK20Sdb6NhYVJaR6Jrh+3I6IbpVxL8TEIndkHC5qnVaH3tFmjX+IB5K7O0ZWdtbr4ZJPyhCtV1x9Qw0w1KsFXWl4HVqUae+7RMpcGXeAQG97W1n4bDR91nnFWbawe/5RK64+NjjyTrLTOVe5e8y5xJ8z+yJaDZF7twGWGYMZ8xPgutl2fdINTuifl6n3Rwae3ENiOPJDJmlLSNMU2c6t49lRraJd3p5DZLhLj6Don066NQEPbteM+RHiP+E9WjGXCfAnkHxBXc0/8rcwd6cnggjByuS6lyuiyxNsC6rZZkJ10vrmOR9cJK8Vejnc6Zo0goynBXm6HZIBJKU0rAHBUtpVuwtZyeF2rNbwlbLY8XJdmV1MnIAQZtBx6FbDUrCo1nxdksn/AHAdHf2WEvLupu+fqRAxEeIXpfHTa0idzxDllpBcPNarQ9G2EErAjV6gaBJDsZGE9DtBcNM7yY8UuT4+W01sfHkiXto+hNHqhjRJRqjdte0hxGF89DtpXDY3K5pfbao4Frydx4I6rmx/GzY/8K3lx1/pvu0dOmXHaROVDTJ+GAVkre7dVxJ3Tz5Lc6a0bA3kgKOSXJo7ZTrUwShF3bbn4WnuraMoebfMqe9DuUzE67prnNcANxjHiPRALHRntDt4g9JXoGrYKCV6k4Xbiz1x0QvEt7BOnWO10pXlKo2oCBLD9kVo0yFbbQ3J+feybRhdcrEu2tBjqq9jo9SocAgeJWxutMbvmMohahrQqv5CmdSacTpgWx7M02Zdn1RIhjBDQAE93ehDa1YlQV3k8lKiJLG8TlXKdRsIOyScBFrWyMZRqEgK/wCirdNlc9Ofsdtd8jseh6IubUAIZfubBGJ6fsl2n0UnafIa6FNvzh2XYLMHjIIj0+iSgy8Lmgxnh2Acj19UkU6noq5mnssApApkpUDjZ0Ck0Lm0qxaNl4HmlYEuzSWFofheyzd+XU3EniVvqVGKYjwWN7T0u6SpY6/Wmehcfx7Xo5X2rvrNptawtZguIk7iMCMY4QK07HtcHPrVNnXAznoQevKN9mKrHUthMvaS6P8ASTHPrC6dqbJ+0Op9PmHQxwV1LNUXwXRJ4uUcwDU7J0TllR0ecFD7jspHD59lO11WoTtgkotRq1Dy0q9ZMseWcymWAGdnoPed9kU03RqbDPJ81ddVzkQVOEtZ6a7GeNDFmwyxXtL15zTDlxp0ZC41LZT5TXTMk12jTVO0rTCkzXGTmOFiqlo4HCdtq7klD6oGWSg5qmrMc7HCEv1CmHdEE1CsGdcrP165cTldWL4yZOsrPQ7e6D/lRG1GMrIdjrnkO4BWi1DU2MHKnkjjXFGn+2Q1S5DShT7wngoJqWrl5xwpWd0OqqsGltgeT0grSBJRa1sJyUJoVwr9PVGtHKnba8IeY35CtO2a3gKNa9DEKfqs9VSu7yRypcKp9lvzKLt7rAzlZ6rqO48qpf1SePsqduDK7cWCUtnNeTb0aC2vg2S6SHecZH9klRtyP1NDhHVJbggq2j0P/wBCd1XCtphb4r1U6W3wQy+0toGQF5L5LyM4PM6VuSY6rV6J2f7wc4Itp2mM3zC1LKTGjhBJ2aZ15BtxbgMWbutK+NIPC1F7WBBCE0a+0lSydV0ehG3DM3T7OCkd7cEffyXa8fubGOJjxHUIs+4LjxhUtTtdzTt+cZH90d8n2yEXwf8AwzmlW1FtRzHAAuy0+Pkjps2BsxCxN/Xc10OaWvBn38kb0/XviMDHxvGJ6FXyYr0qJOp29E6zKZPAPmqj6AnCLnS+6SDOE+madMgqfPS2K9sGUMYAVptEckI9Y6CNyt6zpAZTJbzCCrl4N2Ya6qNa6FVuK42qY0mtVeSZAlW//bNVw4K6UpWuxe2YLVmFzsBCXMI5XotTs65syCqtTQGk5AXdHyZS0RcMxlndup8KNzcveZJK1d52eZGAgF7YFvAVoyxT2BppAtOHEKb6cLmVYU7MvHjqubrhxPJUE7KRPAlbSNtnandvHVRq3Tj1VmlYudAgq1V0Vzcu4hJyhMPZY7L3dJu4VBJ6Ls61ZWc404ABQSgQx3ir1pWcCfhiSeincd7QyrrRZFpHJhJCbutWnvBw9kyKxtrybkj6urVCOEHumOeYRV4wuIaAV4eVtnZKBYolim65LhAKWq1TwuFIYCmno2hMYcyUPrP2uPmr73KreNEhCl0dWF7RTuahAO0dFDTnECX9UXv6DfgTGY/ZY+ndOkicI8Dmr2Ve0NBtZwxEHBWefpdSk7dHd6HotFVM1AOi1VG3Y+ltcAWkR9l1Rmc6Xoi42Yuy1p7Ya4yD08FttFonbu6FYDVLJlOq4NmBMTmF6Norf/js5+UJPkwkloMP+y5TuPhkyqF/2gYe7yV0qWwqOh0x5GJUrbRqIfO3MqWJFCzpdjubujlEv8LtHCtWjACAMBXqjAu+MSc7BVtMwur2RJkAoDe6M4iQvTbmmNpx0WMvK7g8jop3HADaoxD6RaYcqtWya5y0hotc5xIyg1SkPie60t+STQB1rQxEhZs6c71C9HvbYFsZQ9mlUx4n1K6sWakiTkydtpe4gQtLY6KWtnbgcIxpNizccccIlePhuPA/hJkzVT0NE9gSjYADc4AKT7ZrvnI28COVWuLpzgQeIlVrJxc4Ek4CWd+SlSkCdds2UHBzGy3rKvaZasIa5ohzgCQhOtVXVawa490YgLadl7VuzjgY+ytkbWNE0uzjrFifhMdsBJPI9CkpX+oPpnY2NoznKSlFNIfjs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3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wallmay.net/thumbnails/detail/20120327/insects%20bugs%203724x2548%20wallpaper_www.wallmay.com_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83207"/>
            <a:ext cx="4870902" cy="333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ealkiri 2"/>
          <p:cNvSpPr>
            <a:spLocks noGrp="1"/>
          </p:cNvSpPr>
          <p:nvPr>
            <p:ph type="title" idx="4294967295"/>
          </p:nvPr>
        </p:nvSpPr>
        <p:spPr>
          <a:xfrm>
            <a:off x="169168" y="150503"/>
            <a:ext cx="8229600" cy="1143000"/>
          </a:xfrm>
        </p:spPr>
        <p:txBody>
          <a:bodyPr/>
          <a:lstStyle/>
          <a:p>
            <a:r>
              <a:rPr lang="et-EE" dirty="0" smtClean="0"/>
              <a:t>Me oleme ilusad!</a:t>
            </a:r>
            <a:endParaRPr lang="et-EE" dirty="0"/>
          </a:p>
        </p:txBody>
      </p:sp>
      <p:pic>
        <p:nvPicPr>
          <p:cNvPr id="4" name="Picture 2" descr="http://all-that-is-interesting.com/wordpress/wp-content/uploads/2013/08/macro-insects-gre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13685"/>
            <a:ext cx="4428568" cy="305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iliketowastemytime.com/sites/default/files/macro-insects-hq-john-hallmen-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813686"/>
            <a:ext cx="4870902" cy="304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i.telegraph.co.uk/multimedia/archive/02087/AMCGJF_2087622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" y="1125042"/>
            <a:ext cx="4280972" cy="2679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3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hariduskeskus.ee/opiobjektid/putukad/keh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096" y="1196752"/>
            <a:ext cx="617220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Putuka välisehitus</a:t>
            </a:r>
            <a:endParaRPr lang="et-EE" dirty="0"/>
          </a:p>
        </p:txBody>
      </p:sp>
      <p:pic>
        <p:nvPicPr>
          <p:cNvPr id="2052" name="Picture 4" descr="http://www.eau.ee/~kvoolma/vana/image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3"/>
            <a:ext cx="29718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eau.ee/~kvoolma/vana/image0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20193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4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711213" y="620688"/>
            <a:ext cx="2664296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Pea </a:t>
            </a:r>
            <a:br>
              <a:rPr lang="et-EE" dirty="0" smtClean="0"/>
            </a:br>
            <a:r>
              <a:rPr lang="et-EE" dirty="0" smtClean="0"/>
              <a:t>Suised </a:t>
            </a:r>
            <a:br>
              <a:rPr lang="et-EE" dirty="0" smtClean="0"/>
            </a:br>
            <a:r>
              <a:rPr lang="et-EE" dirty="0" smtClean="0"/>
              <a:t>Tundlad</a:t>
            </a:r>
            <a:endParaRPr lang="et-EE" dirty="0"/>
          </a:p>
        </p:txBody>
      </p:sp>
      <p:pic>
        <p:nvPicPr>
          <p:cNvPr id="3074" name="Picture 2" descr="http://www.eau.ee/~kvoolma/vana/image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427" y="188640"/>
            <a:ext cx="539195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eau.ee/~kvoolma/vana/image0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750442"/>
            <a:ext cx="3696379" cy="317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eau.ee/~kvoolma/vana/image0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7"/>
            <a:ext cx="329565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1499" y="543269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b="1" dirty="0"/>
              <a:t>Haukamissuised:</a:t>
            </a:r>
            <a:r>
              <a:rPr lang="et-EE" sz="1600" dirty="0"/>
              <a:t> 1 – ülahuul, </a:t>
            </a:r>
            <a:r>
              <a:rPr lang="et-EE" sz="1600" dirty="0" smtClean="0"/>
              <a:t>2 </a:t>
            </a:r>
            <a:r>
              <a:rPr lang="et-EE" sz="1600" dirty="0"/>
              <a:t>– ülalõuad, 3 – alalõuad, 4 – alahuul.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83984" y="5928426"/>
            <a:ext cx="4536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b="1" dirty="0"/>
              <a:t>Tundlate tüüpe</a:t>
            </a:r>
            <a:r>
              <a:rPr lang="et-EE" sz="1200" dirty="0"/>
              <a:t>: 1 – harjasjas, 2 – niitjas, 3 – helmesjas, </a:t>
            </a:r>
            <a:r>
              <a:rPr lang="et-EE" sz="1200" dirty="0" smtClean="0"/>
              <a:t>   4 </a:t>
            </a:r>
            <a:r>
              <a:rPr lang="et-EE" sz="1200" dirty="0"/>
              <a:t>– saagjas, 5 – kamjas, 6 – nööpnõeljas, 7 – nupuga, </a:t>
            </a:r>
            <a:r>
              <a:rPr lang="et-EE" sz="1200" dirty="0" smtClean="0"/>
              <a:t>      8 </a:t>
            </a:r>
            <a:r>
              <a:rPr lang="et-EE" sz="1200" dirty="0"/>
              <a:t>– </a:t>
            </a:r>
            <a:r>
              <a:rPr lang="et-EE" sz="1200" dirty="0" err="1"/>
              <a:t>värtenjas</a:t>
            </a:r>
            <a:r>
              <a:rPr lang="et-EE" sz="1200" dirty="0"/>
              <a:t>, 9 – </a:t>
            </a:r>
            <a:r>
              <a:rPr lang="et-EE" sz="1200" dirty="0" err="1"/>
              <a:t>lameljas</a:t>
            </a:r>
            <a:r>
              <a:rPr lang="et-EE" sz="1200" dirty="0"/>
              <a:t>,  10 – põlvjas-kamjas, </a:t>
            </a:r>
            <a:r>
              <a:rPr lang="et-EE" sz="1200" dirty="0" smtClean="0"/>
              <a:t>           11 </a:t>
            </a:r>
            <a:r>
              <a:rPr lang="et-EE" sz="1200" dirty="0"/>
              <a:t>– ebakorrapärane, 12 – sulgjas, 13 – harjaskarvaga </a:t>
            </a:r>
            <a:r>
              <a:rPr lang="et-EE" sz="1200" dirty="0" err="1" smtClean="0"/>
              <a:t>tun</a:t>
            </a:r>
            <a:endParaRPr lang="et-EE" sz="1200" dirty="0"/>
          </a:p>
        </p:txBody>
      </p:sp>
    </p:spTree>
    <p:extLst>
      <p:ext uri="{BB962C8B-B14F-4D97-AF65-F5344CB8AC3E}">
        <p14:creationId xmlns:p14="http://schemas.microsoft.com/office/powerpoint/2010/main" val="1889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359962"/>
              </p:ext>
            </p:extLst>
          </p:nvPr>
        </p:nvGraphicFramePr>
        <p:xfrm>
          <a:off x="-3570" y="404664"/>
          <a:ext cx="882047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Putukate mitmekesisus</a:t>
            </a:r>
            <a:endParaRPr lang="et-EE" dirty="0"/>
          </a:p>
        </p:txBody>
      </p:sp>
      <p:pic>
        <p:nvPicPr>
          <p:cNvPr id="4098" name="Picture 2" descr="http://lacrosse.uwex.edu/files/2010/11/insects-pictur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02353"/>
            <a:ext cx="3810000" cy="31623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5517232"/>
            <a:ext cx="2398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t-EE" dirty="0" smtClean="0">
                <a:hlinkClick r:id="rId8"/>
              </a:rPr>
              <a:t>Putukad</a:t>
            </a:r>
            <a:r>
              <a:rPr lang="et-EE" dirty="0" smtClean="0"/>
              <a:t>  BBC 28:36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729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463296"/>
              </p:ext>
            </p:extLst>
          </p:nvPr>
        </p:nvGraphicFramePr>
        <p:xfrm>
          <a:off x="323528" y="1268760"/>
          <a:ext cx="8229600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1861864"/>
                <a:gridCol w="1728192"/>
                <a:gridCol w="1471112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Võrreldavad </a:t>
                      </a:r>
                      <a:r>
                        <a:rPr lang="et-EE" baseline="0" dirty="0" smtClean="0"/>
                        <a:t> tunnused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Kahetiivalised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Kiletiivalised 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Liblikalised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Mardikalised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Esindajad (3 liiki)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Kehakuju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Tiivad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Areng</a:t>
                      </a:r>
                      <a:r>
                        <a:rPr lang="et-EE" baseline="0" dirty="0" smtClean="0"/>
                        <a:t> ja v</a:t>
                      </a:r>
                      <a:r>
                        <a:rPr lang="et-EE" dirty="0" smtClean="0"/>
                        <a:t>astsed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Toit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Suised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Tähtsus</a:t>
                      </a:r>
                      <a:r>
                        <a:rPr lang="et-EE" baseline="0" dirty="0" smtClean="0"/>
                        <a:t> looduses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Tähtsus inimesele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Huvitavat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Täida tabel!   </a:t>
            </a:r>
            <a:r>
              <a:rPr lang="et-EE" sz="3200" dirty="0" err="1" smtClean="0"/>
              <a:t>Õp</a:t>
            </a:r>
            <a:r>
              <a:rPr lang="et-EE" sz="3200" dirty="0" smtClean="0"/>
              <a:t> lk 34 -37 , </a:t>
            </a:r>
            <a:r>
              <a:rPr lang="et-EE" sz="3200" dirty="0" smtClean="0">
                <a:hlinkClick r:id="rId2"/>
              </a:rPr>
              <a:t>internet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588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Luik, A. 1982. Putukate morfoloogia praktikum. EPA, Tartu, 25 lk.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allikad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073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ülluslik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213</TotalTime>
  <Words>174</Words>
  <Application>Microsoft Office PowerPoint</Application>
  <PresentationFormat>Ekraaniseanss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9" baseType="lpstr">
      <vt:lpstr>Kogunemine</vt:lpstr>
      <vt:lpstr>Lülijalgsete hõimkond</vt:lpstr>
      <vt:lpstr>Putukate tunnused</vt:lpstr>
      <vt:lpstr>Me oleme ilusad!</vt:lpstr>
      <vt:lpstr>Putuka välisehitus</vt:lpstr>
      <vt:lpstr>Pea  Suised  Tundlad</vt:lpstr>
      <vt:lpstr>Putukate mitmekesisus</vt:lpstr>
      <vt:lpstr>Täida tabel!   Õp lk 34 -37 , internet</vt:lpstr>
      <vt:lpstr>Kasutatud allikad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Lülijalgsete hõimkond</dc:title>
  <dc:creator>hille</dc:creator>
  <cp:lastModifiedBy>Hille</cp:lastModifiedBy>
  <cp:revision>14</cp:revision>
  <dcterms:created xsi:type="dcterms:W3CDTF">2013-03-10T14:47:45Z</dcterms:created>
  <dcterms:modified xsi:type="dcterms:W3CDTF">2016-03-13T14:30:01Z</dcterms:modified>
</cp:coreProperties>
</file>