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AD008-5332-46E6-88C1-7E5F7555F6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96B8E1E2-B1D6-4733-AF29-017BBA7A5770}">
      <dgm:prSet phldrT="[Tekst]" custT="1"/>
      <dgm:spPr/>
      <dgm:t>
        <a:bodyPr/>
        <a:lstStyle/>
        <a:p>
          <a:r>
            <a:rPr lang="et-EE" sz="3200" b="1" dirty="0" smtClean="0"/>
            <a:t>Lülijalgsed</a:t>
          </a:r>
          <a:r>
            <a:rPr lang="et-EE" sz="1900" dirty="0" smtClean="0"/>
            <a:t> </a:t>
          </a:r>
          <a:endParaRPr lang="et-EE" sz="1900" dirty="0"/>
        </a:p>
      </dgm:t>
    </dgm:pt>
    <dgm:pt modelId="{78E2D25B-0BA6-4ECA-9555-59549ED2FB33}" type="parTrans" cxnId="{44157E1C-D4E4-4669-B676-FEAF008F5730}">
      <dgm:prSet/>
      <dgm:spPr/>
      <dgm:t>
        <a:bodyPr/>
        <a:lstStyle/>
        <a:p>
          <a:endParaRPr lang="et-EE"/>
        </a:p>
      </dgm:t>
    </dgm:pt>
    <dgm:pt modelId="{43E23A01-CA1F-494A-8D99-AD365136AFD5}" type="sibTrans" cxnId="{44157E1C-D4E4-4669-B676-FEAF008F5730}">
      <dgm:prSet/>
      <dgm:spPr/>
      <dgm:t>
        <a:bodyPr/>
        <a:lstStyle/>
        <a:p>
          <a:endParaRPr lang="et-EE"/>
        </a:p>
      </dgm:t>
    </dgm:pt>
    <dgm:pt modelId="{D99AA348-C60F-4221-AE85-0BC7078C0E62}">
      <dgm:prSet phldrT="[Tekst]" custT="1"/>
      <dgm:spPr/>
      <dgm:t>
        <a:bodyPr/>
        <a:lstStyle/>
        <a:p>
          <a:r>
            <a:rPr lang="et-EE" sz="2800" dirty="0" smtClean="0"/>
            <a:t>Vähid ja vähilaadsed</a:t>
          </a:r>
          <a:r>
            <a:rPr lang="et-EE" sz="1900" dirty="0" smtClean="0"/>
            <a:t> </a:t>
          </a:r>
          <a:endParaRPr lang="et-EE" sz="1900" dirty="0"/>
        </a:p>
      </dgm:t>
    </dgm:pt>
    <dgm:pt modelId="{114A7AD0-3FF7-422E-91C8-D63B15F1E1DF}" type="parTrans" cxnId="{0038CF03-55BA-467F-8CC1-2D4F09F8D4A3}">
      <dgm:prSet/>
      <dgm:spPr/>
      <dgm:t>
        <a:bodyPr/>
        <a:lstStyle/>
        <a:p>
          <a:endParaRPr lang="et-EE"/>
        </a:p>
      </dgm:t>
    </dgm:pt>
    <dgm:pt modelId="{6C71A6CB-41B0-4DAD-9691-0EB524E39C78}" type="sibTrans" cxnId="{0038CF03-55BA-467F-8CC1-2D4F09F8D4A3}">
      <dgm:prSet/>
      <dgm:spPr/>
      <dgm:t>
        <a:bodyPr/>
        <a:lstStyle/>
        <a:p>
          <a:endParaRPr lang="et-EE"/>
        </a:p>
      </dgm:t>
    </dgm:pt>
    <dgm:pt modelId="{29812FAD-9D2E-4B25-9975-F2F2847B4E43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dirty="0" smtClean="0"/>
            <a:t>38 000 liiki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dirty="0" smtClean="0"/>
            <a:t>jõevähk </a:t>
          </a:r>
        </a:p>
      </dgm:t>
    </dgm:pt>
    <dgm:pt modelId="{7FC58641-698B-4DD5-BF81-21D31F064E2B}" type="parTrans" cxnId="{D1412FD6-72E1-4263-97BE-792A9CAADFE5}">
      <dgm:prSet/>
      <dgm:spPr/>
      <dgm:t>
        <a:bodyPr/>
        <a:lstStyle/>
        <a:p>
          <a:endParaRPr lang="et-EE"/>
        </a:p>
      </dgm:t>
    </dgm:pt>
    <dgm:pt modelId="{127A0270-4A84-4F2B-B672-BBDFA64788C4}" type="sibTrans" cxnId="{D1412FD6-72E1-4263-97BE-792A9CAADFE5}">
      <dgm:prSet/>
      <dgm:spPr/>
      <dgm:t>
        <a:bodyPr/>
        <a:lstStyle/>
        <a:p>
          <a:endParaRPr lang="et-EE"/>
        </a:p>
      </dgm:t>
    </dgm:pt>
    <dgm:pt modelId="{BDB5F725-CA2D-48E7-9DAC-7AD797D05105}">
      <dgm:prSet phldrT="[Tekst]" custT="1"/>
      <dgm:spPr/>
      <dgm:t>
        <a:bodyPr/>
        <a:lstStyle/>
        <a:p>
          <a:r>
            <a:rPr lang="et-EE" sz="2800" dirty="0" smtClean="0"/>
            <a:t>Ämblikud ja ämblikulaadsed</a:t>
          </a:r>
          <a:endParaRPr lang="et-EE" sz="2800" dirty="0"/>
        </a:p>
      </dgm:t>
    </dgm:pt>
    <dgm:pt modelId="{44E485F6-7DEC-43ED-AAC2-A2CF6534D7A0}" type="parTrans" cxnId="{767A1014-977C-4539-8277-0742681521DC}">
      <dgm:prSet/>
      <dgm:spPr/>
      <dgm:t>
        <a:bodyPr/>
        <a:lstStyle/>
        <a:p>
          <a:endParaRPr lang="et-EE"/>
        </a:p>
      </dgm:t>
    </dgm:pt>
    <dgm:pt modelId="{429AFF26-A266-4B8C-B906-951FDB0E3620}" type="sibTrans" cxnId="{767A1014-977C-4539-8277-0742681521DC}">
      <dgm:prSet/>
      <dgm:spPr/>
      <dgm:t>
        <a:bodyPr/>
        <a:lstStyle/>
        <a:p>
          <a:endParaRPr lang="et-EE"/>
        </a:p>
      </dgm:t>
    </dgm:pt>
    <dgm:pt modelId="{1CC4C1A2-4A0B-4C65-ABEB-CFD7A9B21D44}">
      <dgm:prSet phldrT="[Tekst]"/>
      <dgm:spPr/>
      <dgm:t>
        <a:bodyPr/>
        <a:lstStyle/>
        <a:p>
          <a:r>
            <a:rPr lang="et-EE" dirty="0" smtClean="0"/>
            <a:t>42 000 liiki</a:t>
          </a:r>
        </a:p>
        <a:p>
          <a:r>
            <a:rPr lang="et-EE" dirty="0" smtClean="0"/>
            <a:t>ristämblik</a:t>
          </a:r>
          <a:endParaRPr lang="et-EE" dirty="0"/>
        </a:p>
      </dgm:t>
    </dgm:pt>
    <dgm:pt modelId="{42E8FBDD-B18C-404E-8F39-141FC0008B29}" type="parTrans" cxnId="{4CCB2930-66B5-4F1C-B27D-B40356FBFB7E}">
      <dgm:prSet/>
      <dgm:spPr/>
      <dgm:t>
        <a:bodyPr/>
        <a:lstStyle/>
        <a:p>
          <a:endParaRPr lang="et-EE"/>
        </a:p>
      </dgm:t>
    </dgm:pt>
    <dgm:pt modelId="{86758884-993D-4971-A272-2DAFAB979BC8}" type="sibTrans" cxnId="{4CCB2930-66B5-4F1C-B27D-B40356FBFB7E}">
      <dgm:prSet/>
      <dgm:spPr/>
      <dgm:t>
        <a:bodyPr/>
        <a:lstStyle/>
        <a:p>
          <a:endParaRPr lang="et-EE"/>
        </a:p>
      </dgm:t>
    </dgm:pt>
    <dgm:pt modelId="{D4EE2D21-835A-4A59-8F3D-BB3475E67ABC}">
      <dgm:prSet custT="1"/>
      <dgm:spPr/>
      <dgm:t>
        <a:bodyPr/>
        <a:lstStyle/>
        <a:p>
          <a:r>
            <a:rPr lang="et-EE" sz="2800" dirty="0" smtClean="0"/>
            <a:t>Putukad</a:t>
          </a:r>
          <a:r>
            <a:rPr lang="et-EE" sz="1900" dirty="0" smtClean="0"/>
            <a:t> </a:t>
          </a:r>
          <a:endParaRPr lang="et-EE" sz="1900" dirty="0"/>
        </a:p>
      </dgm:t>
    </dgm:pt>
    <dgm:pt modelId="{FDE87D64-62A8-4F33-9886-AF791F2036FD}" type="parTrans" cxnId="{6D9E69EE-1609-4BE8-89E1-E780BCA4EDC4}">
      <dgm:prSet/>
      <dgm:spPr/>
      <dgm:t>
        <a:bodyPr/>
        <a:lstStyle/>
        <a:p>
          <a:endParaRPr lang="et-EE"/>
        </a:p>
      </dgm:t>
    </dgm:pt>
    <dgm:pt modelId="{7C488316-0FE7-4457-AB6C-1FE2FA51CE84}" type="sibTrans" cxnId="{6D9E69EE-1609-4BE8-89E1-E780BCA4EDC4}">
      <dgm:prSet/>
      <dgm:spPr/>
      <dgm:t>
        <a:bodyPr/>
        <a:lstStyle/>
        <a:p>
          <a:endParaRPr lang="et-EE"/>
        </a:p>
      </dgm:t>
    </dgm:pt>
    <dgm:pt modelId="{AD1DBF4F-B388-42DC-8CF5-A743E693FD88}">
      <dgm:prSet/>
      <dgm:spPr/>
      <dgm:t>
        <a:bodyPr/>
        <a:lstStyle/>
        <a:p>
          <a:r>
            <a:rPr lang="et-EE" dirty="0" smtClean="0"/>
            <a:t>1 miljon liiki</a:t>
          </a:r>
        </a:p>
        <a:p>
          <a:r>
            <a:rPr lang="et-EE" dirty="0" smtClean="0"/>
            <a:t>herilane</a:t>
          </a:r>
          <a:endParaRPr lang="et-EE" dirty="0"/>
        </a:p>
      </dgm:t>
    </dgm:pt>
    <dgm:pt modelId="{4FEDF599-620E-4DE0-A0BD-275FE6854C55}" type="parTrans" cxnId="{A3D071C1-34E5-4444-B4BA-46C7228E79FF}">
      <dgm:prSet/>
      <dgm:spPr/>
      <dgm:t>
        <a:bodyPr/>
        <a:lstStyle/>
        <a:p>
          <a:endParaRPr lang="et-EE"/>
        </a:p>
      </dgm:t>
    </dgm:pt>
    <dgm:pt modelId="{BF9E8BE3-5E01-4917-B067-F0820D1D2E3F}" type="sibTrans" cxnId="{A3D071C1-34E5-4444-B4BA-46C7228E79FF}">
      <dgm:prSet/>
      <dgm:spPr/>
      <dgm:t>
        <a:bodyPr/>
        <a:lstStyle/>
        <a:p>
          <a:endParaRPr lang="et-EE"/>
        </a:p>
      </dgm:t>
    </dgm:pt>
    <dgm:pt modelId="{9780991A-F568-4861-9DE5-6A02575432F7}" type="pres">
      <dgm:prSet presAssocID="{478AD008-5332-46E6-88C1-7E5F7555F6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t-EE"/>
        </a:p>
      </dgm:t>
    </dgm:pt>
    <dgm:pt modelId="{61A9935F-4212-41B3-8F04-B54C723AAEC3}" type="pres">
      <dgm:prSet presAssocID="{96B8E1E2-B1D6-4733-AF29-017BBA7A5770}" presName="hierRoot1" presStyleCnt="0"/>
      <dgm:spPr/>
    </dgm:pt>
    <dgm:pt modelId="{C31CADF1-FE04-4C19-828D-78C6FADF8831}" type="pres">
      <dgm:prSet presAssocID="{96B8E1E2-B1D6-4733-AF29-017BBA7A5770}" presName="composite" presStyleCnt="0"/>
      <dgm:spPr/>
    </dgm:pt>
    <dgm:pt modelId="{C934B6C3-55C6-4C95-B9AD-97349A644214}" type="pres">
      <dgm:prSet presAssocID="{96B8E1E2-B1D6-4733-AF29-017BBA7A5770}" presName="background" presStyleLbl="node0" presStyleIdx="0" presStyleCnt="1"/>
      <dgm:spPr/>
    </dgm:pt>
    <dgm:pt modelId="{49F2AD99-C212-4A80-965C-39DC28FBE07A}" type="pres">
      <dgm:prSet presAssocID="{96B8E1E2-B1D6-4733-AF29-017BBA7A5770}" presName="text" presStyleLbl="fgAcc0" presStyleIdx="0" presStyleCnt="1" custScaleX="186966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E7D6E72-C0D3-437C-860B-1B9310BA04A8}" type="pres">
      <dgm:prSet presAssocID="{96B8E1E2-B1D6-4733-AF29-017BBA7A5770}" presName="hierChild2" presStyleCnt="0"/>
      <dgm:spPr/>
    </dgm:pt>
    <dgm:pt modelId="{0DD0A3E2-88A3-4D6A-8CFC-03FD47C063A8}" type="pres">
      <dgm:prSet presAssocID="{114A7AD0-3FF7-422E-91C8-D63B15F1E1DF}" presName="Name10" presStyleLbl="parChTrans1D2" presStyleIdx="0" presStyleCnt="3"/>
      <dgm:spPr/>
      <dgm:t>
        <a:bodyPr/>
        <a:lstStyle/>
        <a:p>
          <a:endParaRPr lang="et-EE"/>
        </a:p>
      </dgm:t>
    </dgm:pt>
    <dgm:pt modelId="{26432143-40CB-4525-97BC-7BFB32EEDF8A}" type="pres">
      <dgm:prSet presAssocID="{D99AA348-C60F-4221-AE85-0BC7078C0E62}" presName="hierRoot2" presStyleCnt="0"/>
      <dgm:spPr/>
    </dgm:pt>
    <dgm:pt modelId="{C7523F95-8481-49D9-A25E-08963066DBC9}" type="pres">
      <dgm:prSet presAssocID="{D99AA348-C60F-4221-AE85-0BC7078C0E62}" presName="composite2" presStyleCnt="0"/>
      <dgm:spPr/>
    </dgm:pt>
    <dgm:pt modelId="{DB95094E-D515-40D7-A23D-84CD52BFC8FF}" type="pres">
      <dgm:prSet presAssocID="{D99AA348-C60F-4221-AE85-0BC7078C0E62}" presName="background2" presStyleLbl="node2" presStyleIdx="0" presStyleCnt="3"/>
      <dgm:spPr/>
    </dgm:pt>
    <dgm:pt modelId="{5C3E8C3A-1927-40E4-8A0B-E746C3739A66}" type="pres">
      <dgm:prSet presAssocID="{D99AA348-C60F-4221-AE85-0BC7078C0E62}" presName="text2" presStyleLbl="fgAcc2" presStyleIdx="0" presStyleCnt="3" custScaleX="155235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79DD9B5-F835-4E7F-8208-747C0E05D720}" type="pres">
      <dgm:prSet presAssocID="{D99AA348-C60F-4221-AE85-0BC7078C0E62}" presName="hierChild3" presStyleCnt="0"/>
      <dgm:spPr/>
    </dgm:pt>
    <dgm:pt modelId="{EC78892C-6A4D-46AE-AD3C-EC7368CA1228}" type="pres">
      <dgm:prSet presAssocID="{7FC58641-698B-4DD5-BF81-21D31F064E2B}" presName="Name17" presStyleLbl="parChTrans1D3" presStyleIdx="0" presStyleCnt="3"/>
      <dgm:spPr/>
      <dgm:t>
        <a:bodyPr/>
        <a:lstStyle/>
        <a:p>
          <a:endParaRPr lang="et-EE"/>
        </a:p>
      </dgm:t>
    </dgm:pt>
    <dgm:pt modelId="{30EA9CC7-FFEF-44A2-B1FF-434C6FA07529}" type="pres">
      <dgm:prSet presAssocID="{29812FAD-9D2E-4B25-9975-F2F2847B4E43}" presName="hierRoot3" presStyleCnt="0"/>
      <dgm:spPr/>
    </dgm:pt>
    <dgm:pt modelId="{4AD10F47-EAF4-4C98-AC98-4E5217A73AC6}" type="pres">
      <dgm:prSet presAssocID="{29812FAD-9D2E-4B25-9975-F2F2847B4E43}" presName="composite3" presStyleCnt="0"/>
      <dgm:spPr/>
    </dgm:pt>
    <dgm:pt modelId="{22819525-C7A1-4831-BC0D-C0FCB310AAEB}" type="pres">
      <dgm:prSet presAssocID="{29812FAD-9D2E-4B25-9975-F2F2847B4E43}" presName="background3" presStyleLbl="node3" presStyleIdx="0" presStyleCnt="3"/>
      <dgm:spPr/>
    </dgm:pt>
    <dgm:pt modelId="{972647F2-2BEC-4C9E-B724-4202A456E7BB}" type="pres">
      <dgm:prSet presAssocID="{29812FAD-9D2E-4B25-9975-F2F2847B4E4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0F8554C8-8972-4217-A062-F1A7384B271D}" type="pres">
      <dgm:prSet presAssocID="{29812FAD-9D2E-4B25-9975-F2F2847B4E43}" presName="hierChild4" presStyleCnt="0"/>
      <dgm:spPr/>
    </dgm:pt>
    <dgm:pt modelId="{46D7944C-2063-4120-9869-E76B3902B7AF}" type="pres">
      <dgm:prSet presAssocID="{FDE87D64-62A8-4F33-9886-AF791F2036FD}" presName="Name10" presStyleLbl="parChTrans1D2" presStyleIdx="1" presStyleCnt="3"/>
      <dgm:spPr/>
      <dgm:t>
        <a:bodyPr/>
        <a:lstStyle/>
        <a:p>
          <a:endParaRPr lang="et-EE"/>
        </a:p>
      </dgm:t>
    </dgm:pt>
    <dgm:pt modelId="{3ADC18DC-D9B7-46A4-AACF-726D4AA9E9F3}" type="pres">
      <dgm:prSet presAssocID="{D4EE2D21-835A-4A59-8F3D-BB3475E67ABC}" presName="hierRoot2" presStyleCnt="0"/>
      <dgm:spPr/>
    </dgm:pt>
    <dgm:pt modelId="{70CBE5B9-6F1F-47D8-89E0-C2F1EE96C7BD}" type="pres">
      <dgm:prSet presAssocID="{D4EE2D21-835A-4A59-8F3D-BB3475E67ABC}" presName="composite2" presStyleCnt="0"/>
      <dgm:spPr/>
    </dgm:pt>
    <dgm:pt modelId="{12E49F55-C17A-42A1-A4EA-0F71D1C40273}" type="pres">
      <dgm:prSet presAssocID="{D4EE2D21-835A-4A59-8F3D-BB3475E67ABC}" presName="background2" presStyleLbl="node2" presStyleIdx="1" presStyleCnt="3"/>
      <dgm:spPr/>
    </dgm:pt>
    <dgm:pt modelId="{960A8BBD-CD95-4E45-A333-FBE16B683E86}" type="pres">
      <dgm:prSet presAssocID="{D4EE2D21-835A-4A59-8F3D-BB3475E67AB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1959B5D-60F5-4C57-B421-33808B9FAA7A}" type="pres">
      <dgm:prSet presAssocID="{D4EE2D21-835A-4A59-8F3D-BB3475E67ABC}" presName="hierChild3" presStyleCnt="0"/>
      <dgm:spPr/>
    </dgm:pt>
    <dgm:pt modelId="{6E8C2A88-FE78-4A4F-9FC4-82944102A953}" type="pres">
      <dgm:prSet presAssocID="{4FEDF599-620E-4DE0-A0BD-275FE6854C55}" presName="Name17" presStyleLbl="parChTrans1D3" presStyleIdx="1" presStyleCnt="3"/>
      <dgm:spPr/>
      <dgm:t>
        <a:bodyPr/>
        <a:lstStyle/>
        <a:p>
          <a:endParaRPr lang="et-EE"/>
        </a:p>
      </dgm:t>
    </dgm:pt>
    <dgm:pt modelId="{9C7D35EF-93AF-4B26-86D5-633400FB71B8}" type="pres">
      <dgm:prSet presAssocID="{AD1DBF4F-B388-42DC-8CF5-A743E693FD88}" presName="hierRoot3" presStyleCnt="0"/>
      <dgm:spPr/>
    </dgm:pt>
    <dgm:pt modelId="{EECA97CF-BBA4-4E89-8E59-7DE16F9A9EA5}" type="pres">
      <dgm:prSet presAssocID="{AD1DBF4F-B388-42DC-8CF5-A743E693FD88}" presName="composite3" presStyleCnt="0"/>
      <dgm:spPr/>
    </dgm:pt>
    <dgm:pt modelId="{44FC6619-3CF9-49DD-AC05-6561F589FBE8}" type="pres">
      <dgm:prSet presAssocID="{AD1DBF4F-B388-42DC-8CF5-A743E693FD88}" presName="background3" presStyleLbl="node3" presStyleIdx="1" presStyleCnt="3"/>
      <dgm:spPr/>
    </dgm:pt>
    <dgm:pt modelId="{DFA4DB0F-6861-44CD-9D0E-F3678A1DA08D}" type="pres">
      <dgm:prSet presAssocID="{AD1DBF4F-B388-42DC-8CF5-A743E693FD8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A585168C-F29F-49CA-8904-B333917C6619}" type="pres">
      <dgm:prSet presAssocID="{AD1DBF4F-B388-42DC-8CF5-A743E693FD88}" presName="hierChild4" presStyleCnt="0"/>
      <dgm:spPr/>
    </dgm:pt>
    <dgm:pt modelId="{8B576C82-35AD-4E48-814B-1C98BE749B9C}" type="pres">
      <dgm:prSet presAssocID="{44E485F6-7DEC-43ED-AAC2-A2CF6534D7A0}" presName="Name10" presStyleLbl="parChTrans1D2" presStyleIdx="2" presStyleCnt="3"/>
      <dgm:spPr/>
      <dgm:t>
        <a:bodyPr/>
        <a:lstStyle/>
        <a:p>
          <a:endParaRPr lang="et-EE"/>
        </a:p>
      </dgm:t>
    </dgm:pt>
    <dgm:pt modelId="{AE5D81A8-AC50-4D1D-A0E2-F76EE96AC2E5}" type="pres">
      <dgm:prSet presAssocID="{BDB5F725-CA2D-48E7-9DAC-7AD797D05105}" presName="hierRoot2" presStyleCnt="0"/>
      <dgm:spPr/>
    </dgm:pt>
    <dgm:pt modelId="{49445093-E5D4-4956-BD6C-3395894EFF68}" type="pres">
      <dgm:prSet presAssocID="{BDB5F725-CA2D-48E7-9DAC-7AD797D05105}" presName="composite2" presStyleCnt="0"/>
      <dgm:spPr/>
    </dgm:pt>
    <dgm:pt modelId="{5C8DB20A-27D8-41D4-ACFD-CAA4B5258455}" type="pres">
      <dgm:prSet presAssocID="{BDB5F725-CA2D-48E7-9DAC-7AD797D05105}" presName="background2" presStyleLbl="node2" presStyleIdx="2" presStyleCnt="3"/>
      <dgm:spPr/>
    </dgm:pt>
    <dgm:pt modelId="{DFB60FE8-398D-494F-91A6-3F5B7EAF3EAD}" type="pres">
      <dgm:prSet presAssocID="{BDB5F725-CA2D-48E7-9DAC-7AD797D05105}" presName="text2" presStyleLbl="fgAcc2" presStyleIdx="2" presStyleCnt="3" custScaleX="167895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306445D-78F7-464B-B4F5-5F5ED1D9F455}" type="pres">
      <dgm:prSet presAssocID="{BDB5F725-CA2D-48E7-9DAC-7AD797D05105}" presName="hierChild3" presStyleCnt="0"/>
      <dgm:spPr/>
    </dgm:pt>
    <dgm:pt modelId="{DA5E9AA6-936D-4B95-91EC-242DFE53C6AA}" type="pres">
      <dgm:prSet presAssocID="{42E8FBDD-B18C-404E-8F39-141FC0008B29}" presName="Name17" presStyleLbl="parChTrans1D3" presStyleIdx="2" presStyleCnt="3"/>
      <dgm:spPr/>
      <dgm:t>
        <a:bodyPr/>
        <a:lstStyle/>
        <a:p>
          <a:endParaRPr lang="et-EE"/>
        </a:p>
      </dgm:t>
    </dgm:pt>
    <dgm:pt modelId="{C61592D9-4E3D-424A-8542-958702B6720A}" type="pres">
      <dgm:prSet presAssocID="{1CC4C1A2-4A0B-4C65-ABEB-CFD7A9B21D44}" presName="hierRoot3" presStyleCnt="0"/>
      <dgm:spPr/>
    </dgm:pt>
    <dgm:pt modelId="{A3485192-051F-4CC3-AC5D-6C54C33ECF36}" type="pres">
      <dgm:prSet presAssocID="{1CC4C1A2-4A0B-4C65-ABEB-CFD7A9B21D44}" presName="composite3" presStyleCnt="0"/>
      <dgm:spPr/>
    </dgm:pt>
    <dgm:pt modelId="{F0129D60-2A0A-4659-A3B2-D007D40AD953}" type="pres">
      <dgm:prSet presAssocID="{1CC4C1A2-4A0B-4C65-ABEB-CFD7A9B21D44}" presName="background3" presStyleLbl="node3" presStyleIdx="2" presStyleCnt="3"/>
      <dgm:spPr/>
    </dgm:pt>
    <dgm:pt modelId="{0AEA38AC-EE9F-4658-AC71-39756BDD8C4D}" type="pres">
      <dgm:prSet presAssocID="{1CC4C1A2-4A0B-4C65-ABEB-CFD7A9B21D4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03249EC9-2887-452B-B8B9-D1B681F2F490}" type="pres">
      <dgm:prSet presAssocID="{1CC4C1A2-4A0B-4C65-ABEB-CFD7A9B21D44}" presName="hierChild4" presStyleCnt="0"/>
      <dgm:spPr/>
    </dgm:pt>
  </dgm:ptLst>
  <dgm:cxnLst>
    <dgm:cxn modelId="{A3D071C1-34E5-4444-B4BA-46C7228E79FF}" srcId="{D4EE2D21-835A-4A59-8F3D-BB3475E67ABC}" destId="{AD1DBF4F-B388-42DC-8CF5-A743E693FD88}" srcOrd="0" destOrd="0" parTransId="{4FEDF599-620E-4DE0-A0BD-275FE6854C55}" sibTransId="{BF9E8BE3-5E01-4917-B067-F0820D1D2E3F}"/>
    <dgm:cxn modelId="{44157E1C-D4E4-4669-B676-FEAF008F5730}" srcId="{478AD008-5332-46E6-88C1-7E5F7555F6B6}" destId="{96B8E1E2-B1D6-4733-AF29-017BBA7A5770}" srcOrd="0" destOrd="0" parTransId="{78E2D25B-0BA6-4ECA-9555-59549ED2FB33}" sibTransId="{43E23A01-CA1F-494A-8D99-AD365136AFD5}"/>
    <dgm:cxn modelId="{4CCB2930-66B5-4F1C-B27D-B40356FBFB7E}" srcId="{BDB5F725-CA2D-48E7-9DAC-7AD797D05105}" destId="{1CC4C1A2-4A0B-4C65-ABEB-CFD7A9B21D44}" srcOrd="0" destOrd="0" parTransId="{42E8FBDD-B18C-404E-8F39-141FC0008B29}" sibTransId="{86758884-993D-4971-A272-2DAFAB979BC8}"/>
    <dgm:cxn modelId="{5E76BBDF-1C62-405D-A237-279E4657B9E1}" type="presOf" srcId="{7FC58641-698B-4DD5-BF81-21D31F064E2B}" destId="{EC78892C-6A4D-46AE-AD3C-EC7368CA1228}" srcOrd="0" destOrd="0" presId="urn:microsoft.com/office/officeart/2005/8/layout/hierarchy1"/>
    <dgm:cxn modelId="{A98705F1-2553-4A02-8EF1-C1A939075517}" type="presOf" srcId="{BDB5F725-CA2D-48E7-9DAC-7AD797D05105}" destId="{DFB60FE8-398D-494F-91A6-3F5B7EAF3EAD}" srcOrd="0" destOrd="0" presId="urn:microsoft.com/office/officeart/2005/8/layout/hierarchy1"/>
    <dgm:cxn modelId="{8187EFA8-DBDC-4410-BDA4-AC52F27E9522}" type="presOf" srcId="{FDE87D64-62A8-4F33-9886-AF791F2036FD}" destId="{46D7944C-2063-4120-9869-E76B3902B7AF}" srcOrd="0" destOrd="0" presId="urn:microsoft.com/office/officeart/2005/8/layout/hierarchy1"/>
    <dgm:cxn modelId="{03A32F24-F1DB-48F0-BE71-E733F5B63805}" type="presOf" srcId="{96B8E1E2-B1D6-4733-AF29-017BBA7A5770}" destId="{49F2AD99-C212-4A80-965C-39DC28FBE07A}" srcOrd="0" destOrd="0" presId="urn:microsoft.com/office/officeart/2005/8/layout/hierarchy1"/>
    <dgm:cxn modelId="{FE59FB57-EA35-4AD3-AF57-D5E809605D54}" type="presOf" srcId="{44E485F6-7DEC-43ED-AAC2-A2CF6534D7A0}" destId="{8B576C82-35AD-4E48-814B-1C98BE749B9C}" srcOrd="0" destOrd="0" presId="urn:microsoft.com/office/officeart/2005/8/layout/hierarchy1"/>
    <dgm:cxn modelId="{FCC3C813-BE68-4408-A878-DD5AC858B879}" type="presOf" srcId="{D4EE2D21-835A-4A59-8F3D-BB3475E67ABC}" destId="{960A8BBD-CD95-4E45-A333-FBE16B683E86}" srcOrd="0" destOrd="0" presId="urn:microsoft.com/office/officeart/2005/8/layout/hierarchy1"/>
    <dgm:cxn modelId="{767A1014-977C-4539-8277-0742681521DC}" srcId="{96B8E1E2-B1D6-4733-AF29-017BBA7A5770}" destId="{BDB5F725-CA2D-48E7-9DAC-7AD797D05105}" srcOrd="2" destOrd="0" parTransId="{44E485F6-7DEC-43ED-AAC2-A2CF6534D7A0}" sibTransId="{429AFF26-A266-4B8C-B906-951FDB0E3620}"/>
    <dgm:cxn modelId="{67B32F1E-5F52-4DB3-880A-E40C7306A21C}" type="presOf" srcId="{4FEDF599-620E-4DE0-A0BD-275FE6854C55}" destId="{6E8C2A88-FE78-4A4F-9FC4-82944102A953}" srcOrd="0" destOrd="0" presId="urn:microsoft.com/office/officeart/2005/8/layout/hierarchy1"/>
    <dgm:cxn modelId="{036BDC63-A474-4E6F-BA14-8C7733154E35}" type="presOf" srcId="{D99AA348-C60F-4221-AE85-0BC7078C0E62}" destId="{5C3E8C3A-1927-40E4-8A0B-E746C3739A66}" srcOrd="0" destOrd="0" presId="urn:microsoft.com/office/officeart/2005/8/layout/hierarchy1"/>
    <dgm:cxn modelId="{6D9E69EE-1609-4BE8-89E1-E780BCA4EDC4}" srcId="{96B8E1E2-B1D6-4733-AF29-017BBA7A5770}" destId="{D4EE2D21-835A-4A59-8F3D-BB3475E67ABC}" srcOrd="1" destOrd="0" parTransId="{FDE87D64-62A8-4F33-9886-AF791F2036FD}" sibTransId="{7C488316-0FE7-4457-AB6C-1FE2FA51CE84}"/>
    <dgm:cxn modelId="{A5310580-8B08-4763-8411-0BBD6332316D}" type="presOf" srcId="{1CC4C1A2-4A0B-4C65-ABEB-CFD7A9B21D44}" destId="{0AEA38AC-EE9F-4658-AC71-39756BDD8C4D}" srcOrd="0" destOrd="0" presId="urn:microsoft.com/office/officeart/2005/8/layout/hierarchy1"/>
    <dgm:cxn modelId="{C8E72743-F206-4D22-B9CC-380A50CD7EC3}" type="presOf" srcId="{29812FAD-9D2E-4B25-9975-F2F2847B4E43}" destId="{972647F2-2BEC-4C9E-B724-4202A456E7BB}" srcOrd="0" destOrd="0" presId="urn:microsoft.com/office/officeart/2005/8/layout/hierarchy1"/>
    <dgm:cxn modelId="{0038CF03-55BA-467F-8CC1-2D4F09F8D4A3}" srcId="{96B8E1E2-B1D6-4733-AF29-017BBA7A5770}" destId="{D99AA348-C60F-4221-AE85-0BC7078C0E62}" srcOrd="0" destOrd="0" parTransId="{114A7AD0-3FF7-422E-91C8-D63B15F1E1DF}" sibTransId="{6C71A6CB-41B0-4DAD-9691-0EB524E39C78}"/>
    <dgm:cxn modelId="{4FAE3302-F39C-458F-9445-9BCD4BD5F3EA}" type="presOf" srcId="{114A7AD0-3FF7-422E-91C8-D63B15F1E1DF}" destId="{0DD0A3E2-88A3-4D6A-8CFC-03FD47C063A8}" srcOrd="0" destOrd="0" presId="urn:microsoft.com/office/officeart/2005/8/layout/hierarchy1"/>
    <dgm:cxn modelId="{205FA612-ED86-46B1-B1A6-290E6823E106}" type="presOf" srcId="{478AD008-5332-46E6-88C1-7E5F7555F6B6}" destId="{9780991A-F568-4861-9DE5-6A02575432F7}" srcOrd="0" destOrd="0" presId="urn:microsoft.com/office/officeart/2005/8/layout/hierarchy1"/>
    <dgm:cxn modelId="{D1412FD6-72E1-4263-97BE-792A9CAADFE5}" srcId="{D99AA348-C60F-4221-AE85-0BC7078C0E62}" destId="{29812FAD-9D2E-4B25-9975-F2F2847B4E43}" srcOrd="0" destOrd="0" parTransId="{7FC58641-698B-4DD5-BF81-21D31F064E2B}" sibTransId="{127A0270-4A84-4F2B-B672-BBDFA64788C4}"/>
    <dgm:cxn modelId="{B311299B-221F-4CDC-995D-DB47C90AD029}" type="presOf" srcId="{AD1DBF4F-B388-42DC-8CF5-A743E693FD88}" destId="{DFA4DB0F-6861-44CD-9D0E-F3678A1DA08D}" srcOrd="0" destOrd="0" presId="urn:microsoft.com/office/officeart/2005/8/layout/hierarchy1"/>
    <dgm:cxn modelId="{09A25679-1D22-4078-B55C-51B0493FA581}" type="presOf" srcId="{42E8FBDD-B18C-404E-8F39-141FC0008B29}" destId="{DA5E9AA6-936D-4B95-91EC-242DFE53C6AA}" srcOrd="0" destOrd="0" presId="urn:microsoft.com/office/officeart/2005/8/layout/hierarchy1"/>
    <dgm:cxn modelId="{80971977-96F9-4CF2-819C-49522E165A63}" type="presParOf" srcId="{9780991A-F568-4861-9DE5-6A02575432F7}" destId="{61A9935F-4212-41B3-8F04-B54C723AAEC3}" srcOrd="0" destOrd="0" presId="urn:microsoft.com/office/officeart/2005/8/layout/hierarchy1"/>
    <dgm:cxn modelId="{52458F3D-727F-4490-9F94-E1EDE341F6FF}" type="presParOf" srcId="{61A9935F-4212-41B3-8F04-B54C723AAEC3}" destId="{C31CADF1-FE04-4C19-828D-78C6FADF8831}" srcOrd="0" destOrd="0" presId="urn:microsoft.com/office/officeart/2005/8/layout/hierarchy1"/>
    <dgm:cxn modelId="{1B9517C6-3246-4F55-A449-46FD42488153}" type="presParOf" srcId="{C31CADF1-FE04-4C19-828D-78C6FADF8831}" destId="{C934B6C3-55C6-4C95-B9AD-97349A644214}" srcOrd="0" destOrd="0" presId="urn:microsoft.com/office/officeart/2005/8/layout/hierarchy1"/>
    <dgm:cxn modelId="{2EFDAE24-2374-4031-84AA-3C5AB4D4664D}" type="presParOf" srcId="{C31CADF1-FE04-4C19-828D-78C6FADF8831}" destId="{49F2AD99-C212-4A80-965C-39DC28FBE07A}" srcOrd="1" destOrd="0" presId="urn:microsoft.com/office/officeart/2005/8/layout/hierarchy1"/>
    <dgm:cxn modelId="{F478C6C2-54AE-4D3F-AFA5-5C02B6AA7508}" type="presParOf" srcId="{61A9935F-4212-41B3-8F04-B54C723AAEC3}" destId="{9E7D6E72-C0D3-437C-860B-1B9310BA04A8}" srcOrd="1" destOrd="0" presId="urn:microsoft.com/office/officeart/2005/8/layout/hierarchy1"/>
    <dgm:cxn modelId="{0484B000-8B06-4A95-81BC-0631B94F4211}" type="presParOf" srcId="{9E7D6E72-C0D3-437C-860B-1B9310BA04A8}" destId="{0DD0A3E2-88A3-4D6A-8CFC-03FD47C063A8}" srcOrd="0" destOrd="0" presId="urn:microsoft.com/office/officeart/2005/8/layout/hierarchy1"/>
    <dgm:cxn modelId="{A4E548D6-336A-4444-ABD5-FC0C2B413A6C}" type="presParOf" srcId="{9E7D6E72-C0D3-437C-860B-1B9310BA04A8}" destId="{26432143-40CB-4525-97BC-7BFB32EEDF8A}" srcOrd="1" destOrd="0" presId="urn:microsoft.com/office/officeart/2005/8/layout/hierarchy1"/>
    <dgm:cxn modelId="{F29FA98F-50DA-4217-A2A4-A6122F058799}" type="presParOf" srcId="{26432143-40CB-4525-97BC-7BFB32EEDF8A}" destId="{C7523F95-8481-49D9-A25E-08963066DBC9}" srcOrd="0" destOrd="0" presId="urn:microsoft.com/office/officeart/2005/8/layout/hierarchy1"/>
    <dgm:cxn modelId="{3F90AF11-3EC9-4C44-990F-FEA726F0D27B}" type="presParOf" srcId="{C7523F95-8481-49D9-A25E-08963066DBC9}" destId="{DB95094E-D515-40D7-A23D-84CD52BFC8FF}" srcOrd="0" destOrd="0" presId="urn:microsoft.com/office/officeart/2005/8/layout/hierarchy1"/>
    <dgm:cxn modelId="{8549A4EA-52EE-4AC2-BE7C-0E376961B805}" type="presParOf" srcId="{C7523F95-8481-49D9-A25E-08963066DBC9}" destId="{5C3E8C3A-1927-40E4-8A0B-E746C3739A66}" srcOrd="1" destOrd="0" presId="urn:microsoft.com/office/officeart/2005/8/layout/hierarchy1"/>
    <dgm:cxn modelId="{07E92080-7BF6-4463-820F-241CCE20ADB0}" type="presParOf" srcId="{26432143-40CB-4525-97BC-7BFB32EEDF8A}" destId="{979DD9B5-F835-4E7F-8208-747C0E05D720}" srcOrd="1" destOrd="0" presId="urn:microsoft.com/office/officeart/2005/8/layout/hierarchy1"/>
    <dgm:cxn modelId="{6E3700C7-2266-4131-B6C7-D6070B6E0F26}" type="presParOf" srcId="{979DD9B5-F835-4E7F-8208-747C0E05D720}" destId="{EC78892C-6A4D-46AE-AD3C-EC7368CA1228}" srcOrd="0" destOrd="0" presId="urn:microsoft.com/office/officeart/2005/8/layout/hierarchy1"/>
    <dgm:cxn modelId="{B7446772-54C7-4C64-9C3D-9E46B7A248E1}" type="presParOf" srcId="{979DD9B5-F835-4E7F-8208-747C0E05D720}" destId="{30EA9CC7-FFEF-44A2-B1FF-434C6FA07529}" srcOrd="1" destOrd="0" presId="urn:microsoft.com/office/officeart/2005/8/layout/hierarchy1"/>
    <dgm:cxn modelId="{7D13D993-5286-4862-A981-34CD5D455088}" type="presParOf" srcId="{30EA9CC7-FFEF-44A2-B1FF-434C6FA07529}" destId="{4AD10F47-EAF4-4C98-AC98-4E5217A73AC6}" srcOrd="0" destOrd="0" presId="urn:microsoft.com/office/officeart/2005/8/layout/hierarchy1"/>
    <dgm:cxn modelId="{F3E2C209-A1AC-4B3E-95FA-D0CCC4A8B6DD}" type="presParOf" srcId="{4AD10F47-EAF4-4C98-AC98-4E5217A73AC6}" destId="{22819525-C7A1-4831-BC0D-C0FCB310AAEB}" srcOrd="0" destOrd="0" presId="urn:microsoft.com/office/officeart/2005/8/layout/hierarchy1"/>
    <dgm:cxn modelId="{FC8D038E-307A-4D07-8C06-B6EEE5374165}" type="presParOf" srcId="{4AD10F47-EAF4-4C98-AC98-4E5217A73AC6}" destId="{972647F2-2BEC-4C9E-B724-4202A456E7BB}" srcOrd="1" destOrd="0" presId="urn:microsoft.com/office/officeart/2005/8/layout/hierarchy1"/>
    <dgm:cxn modelId="{632F0CC2-D028-4197-A46E-BFDAAF29CD38}" type="presParOf" srcId="{30EA9CC7-FFEF-44A2-B1FF-434C6FA07529}" destId="{0F8554C8-8972-4217-A062-F1A7384B271D}" srcOrd="1" destOrd="0" presId="urn:microsoft.com/office/officeart/2005/8/layout/hierarchy1"/>
    <dgm:cxn modelId="{18EDCD3B-1BEC-4B4B-BF2B-F906285E2915}" type="presParOf" srcId="{9E7D6E72-C0D3-437C-860B-1B9310BA04A8}" destId="{46D7944C-2063-4120-9869-E76B3902B7AF}" srcOrd="2" destOrd="0" presId="urn:microsoft.com/office/officeart/2005/8/layout/hierarchy1"/>
    <dgm:cxn modelId="{AC58194D-EB84-4663-BD14-110AEBCB50DE}" type="presParOf" srcId="{9E7D6E72-C0D3-437C-860B-1B9310BA04A8}" destId="{3ADC18DC-D9B7-46A4-AACF-726D4AA9E9F3}" srcOrd="3" destOrd="0" presId="urn:microsoft.com/office/officeart/2005/8/layout/hierarchy1"/>
    <dgm:cxn modelId="{C53C238A-F77F-49B1-96E3-5700C7631965}" type="presParOf" srcId="{3ADC18DC-D9B7-46A4-AACF-726D4AA9E9F3}" destId="{70CBE5B9-6F1F-47D8-89E0-C2F1EE96C7BD}" srcOrd="0" destOrd="0" presId="urn:microsoft.com/office/officeart/2005/8/layout/hierarchy1"/>
    <dgm:cxn modelId="{2B34132D-7335-41AF-9458-D2EEDE89ABDE}" type="presParOf" srcId="{70CBE5B9-6F1F-47D8-89E0-C2F1EE96C7BD}" destId="{12E49F55-C17A-42A1-A4EA-0F71D1C40273}" srcOrd="0" destOrd="0" presId="urn:microsoft.com/office/officeart/2005/8/layout/hierarchy1"/>
    <dgm:cxn modelId="{D23FD03C-6A16-43BD-AF28-4673E2B3D2A1}" type="presParOf" srcId="{70CBE5B9-6F1F-47D8-89E0-C2F1EE96C7BD}" destId="{960A8BBD-CD95-4E45-A333-FBE16B683E86}" srcOrd="1" destOrd="0" presId="urn:microsoft.com/office/officeart/2005/8/layout/hierarchy1"/>
    <dgm:cxn modelId="{5412829D-AB74-41E9-B538-18E0F7E1655E}" type="presParOf" srcId="{3ADC18DC-D9B7-46A4-AACF-726D4AA9E9F3}" destId="{31959B5D-60F5-4C57-B421-33808B9FAA7A}" srcOrd="1" destOrd="0" presId="urn:microsoft.com/office/officeart/2005/8/layout/hierarchy1"/>
    <dgm:cxn modelId="{449D32A7-C4F7-41BA-802E-A18E1966CAE8}" type="presParOf" srcId="{31959B5D-60F5-4C57-B421-33808B9FAA7A}" destId="{6E8C2A88-FE78-4A4F-9FC4-82944102A953}" srcOrd="0" destOrd="0" presId="urn:microsoft.com/office/officeart/2005/8/layout/hierarchy1"/>
    <dgm:cxn modelId="{BBCF1738-347D-4682-A210-B06DFBD0094D}" type="presParOf" srcId="{31959B5D-60F5-4C57-B421-33808B9FAA7A}" destId="{9C7D35EF-93AF-4B26-86D5-633400FB71B8}" srcOrd="1" destOrd="0" presId="urn:microsoft.com/office/officeart/2005/8/layout/hierarchy1"/>
    <dgm:cxn modelId="{4B513F0E-E93E-47EA-85ED-6E3E92F39709}" type="presParOf" srcId="{9C7D35EF-93AF-4B26-86D5-633400FB71B8}" destId="{EECA97CF-BBA4-4E89-8E59-7DE16F9A9EA5}" srcOrd="0" destOrd="0" presId="urn:microsoft.com/office/officeart/2005/8/layout/hierarchy1"/>
    <dgm:cxn modelId="{EA1A917E-CB65-46D2-A120-282EADEEF976}" type="presParOf" srcId="{EECA97CF-BBA4-4E89-8E59-7DE16F9A9EA5}" destId="{44FC6619-3CF9-49DD-AC05-6561F589FBE8}" srcOrd="0" destOrd="0" presId="urn:microsoft.com/office/officeart/2005/8/layout/hierarchy1"/>
    <dgm:cxn modelId="{5F360BF4-D3AE-4F51-A90F-9E3F26E9D87D}" type="presParOf" srcId="{EECA97CF-BBA4-4E89-8E59-7DE16F9A9EA5}" destId="{DFA4DB0F-6861-44CD-9D0E-F3678A1DA08D}" srcOrd="1" destOrd="0" presId="urn:microsoft.com/office/officeart/2005/8/layout/hierarchy1"/>
    <dgm:cxn modelId="{7B98DB14-9DE6-4BAB-A3FB-2D2138BE9442}" type="presParOf" srcId="{9C7D35EF-93AF-4B26-86D5-633400FB71B8}" destId="{A585168C-F29F-49CA-8904-B333917C6619}" srcOrd="1" destOrd="0" presId="urn:microsoft.com/office/officeart/2005/8/layout/hierarchy1"/>
    <dgm:cxn modelId="{EC0E53D7-F36E-4197-AA10-7F2C947FE4F7}" type="presParOf" srcId="{9E7D6E72-C0D3-437C-860B-1B9310BA04A8}" destId="{8B576C82-35AD-4E48-814B-1C98BE749B9C}" srcOrd="4" destOrd="0" presId="urn:microsoft.com/office/officeart/2005/8/layout/hierarchy1"/>
    <dgm:cxn modelId="{6381E499-8B64-485D-8F3B-A83CE1B5B9BD}" type="presParOf" srcId="{9E7D6E72-C0D3-437C-860B-1B9310BA04A8}" destId="{AE5D81A8-AC50-4D1D-A0E2-F76EE96AC2E5}" srcOrd="5" destOrd="0" presId="urn:microsoft.com/office/officeart/2005/8/layout/hierarchy1"/>
    <dgm:cxn modelId="{F8FA402D-6393-4935-B357-C9C14DA16342}" type="presParOf" srcId="{AE5D81A8-AC50-4D1D-A0E2-F76EE96AC2E5}" destId="{49445093-E5D4-4956-BD6C-3395894EFF68}" srcOrd="0" destOrd="0" presId="urn:microsoft.com/office/officeart/2005/8/layout/hierarchy1"/>
    <dgm:cxn modelId="{4C23CEC0-951D-4C0D-AD77-3F3E8C24AE3E}" type="presParOf" srcId="{49445093-E5D4-4956-BD6C-3395894EFF68}" destId="{5C8DB20A-27D8-41D4-ACFD-CAA4B5258455}" srcOrd="0" destOrd="0" presId="urn:microsoft.com/office/officeart/2005/8/layout/hierarchy1"/>
    <dgm:cxn modelId="{21A05AA0-B92E-42A4-A2F2-C628DCFBD031}" type="presParOf" srcId="{49445093-E5D4-4956-BD6C-3395894EFF68}" destId="{DFB60FE8-398D-494F-91A6-3F5B7EAF3EAD}" srcOrd="1" destOrd="0" presId="urn:microsoft.com/office/officeart/2005/8/layout/hierarchy1"/>
    <dgm:cxn modelId="{72CD0929-B930-4496-8FAD-6619C74E82D7}" type="presParOf" srcId="{AE5D81A8-AC50-4D1D-A0E2-F76EE96AC2E5}" destId="{9306445D-78F7-464B-B4F5-5F5ED1D9F455}" srcOrd="1" destOrd="0" presId="urn:microsoft.com/office/officeart/2005/8/layout/hierarchy1"/>
    <dgm:cxn modelId="{D6180C3E-92ED-4F38-8AD1-97625456212B}" type="presParOf" srcId="{9306445D-78F7-464B-B4F5-5F5ED1D9F455}" destId="{DA5E9AA6-936D-4B95-91EC-242DFE53C6AA}" srcOrd="0" destOrd="0" presId="urn:microsoft.com/office/officeart/2005/8/layout/hierarchy1"/>
    <dgm:cxn modelId="{48CCDD7A-88A1-4FE0-AF3D-73FA76270FA7}" type="presParOf" srcId="{9306445D-78F7-464B-B4F5-5F5ED1D9F455}" destId="{C61592D9-4E3D-424A-8542-958702B6720A}" srcOrd="1" destOrd="0" presId="urn:microsoft.com/office/officeart/2005/8/layout/hierarchy1"/>
    <dgm:cxn modelId="{57D14FC8-08FF-4CD2-A492-9AB936DBD7A8}" type="presParOf" srcId="{C61592D9-4E3D-424A-8542-958702B6720A}" destId="{A3485192-051F-4CC3-AC5D-6C54C33ECF36}" srcOrd="0" destOrd="0" presId="urn:microsoft.com/office/officeart/2005/8/layout/hierarchy1"/>
    <dgm:cxn modelId="{E1392B76-A656-4E3A-9030-D763ADC74083}" type="presParOf" srcId="{A3485192-051F-4CC3-AC5D-6C54C33ECF36}" destId="{F0129D60-2A0A-4659-A3B2-D007D40AD953}" srcOrd="0" destOrd="0" presId="urn:microsoft.com/office/officeart/2005/8/layout/hierarchy1"/>
    <dgm:cxn modelId="{1DC26965-A9C9-4335-B0C7-BED8E829D290}" type="presParOf" srcId="{A3485192-051F-4CC3-AC5D-6C54C33ECF36}" destId="{0AEA38AC-EE9F-4658-AC71-39756BDD8C4D}" srcOrd="1" destOrd="0" presId="urn:microsoft.com/office/officeart/2005/8/layout/hierarchy1"/>
    <dgm:cxn modelId="{2382BED7-E9FF-413C-BFC6-D42A0570DF9D}" type="presParOf" srcId="{C61592D9-4E3D-424A-8542-958702B6720A}" destId="{03249EC9-2887-452B-B8B9-D1B681F2F4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E9AA6-936D-4B95-91EC-242DFE53C6AA}">
      <dsp:nvSpPr>
        <dsp:cNvPr id="0" name=""/>
        <dsp:cNvSpPr/>
      </dsp:nvSpPr>
      <dsp:spPr>
        <a:xfrm>
          <a:off x="6547663" y="2717734"/>
          <a:ext cx="91440" cy="499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60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76C82-35AD-4E48-814B-1C98BE749B9C}">
      <dsp:nvSpPr>
        <dsp:cNvPr id="0" name=""/>
        <dsp:cNvSpPr/>
      </dsp:nvSpPr>
      <dsp:spPr>
        <a:xfrm>
          <a:off x="4019363" y="1127292"/>
          <a:ext cx="2574019" cy="49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68"/>
              </a:lnTo>
              <a:lnTo>
                <a:pt x="2574019" y="340468"/>
              </a:lnTo>
              <a:lnTo>
                <a:pt x="2574019" y="49960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C2A88-FE78-4A4F-9FC4-82944102A953}">
      <dsp:nvSpPr>
        <dsp:cNvPr id="0" name=""/>
        <dsp:cNvSpPr/>
      </dsp:nvSpPr>
      <dsp:spPr>
        <a:xfrm>
          <a:off x="3864904" y="2717734"/>
          <a:ext cx="91440" cy="499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60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944C-2063-4120-9869-E76B3902B7AF}">
      <dsp:nvSpPr>
        <dsp:cNvPr id="0" name=""/>
        <dsp:cNvSpPr/>
      </dsp:nvSpPr>
      <dsp:spPr>
        <a:xfrm>
          <a:off x="3910624" y="1127292"/>
          <a:ext cx="108739" cy="499607"/>
        </a:xfrm>
        <a:custGeom>
          <a:avLst/>
          <a:gdLst/>
          <a:ahLst/>
          <a:cxnLst/>
          <a:rect l="0" t="0" r="0" b="0"/>
          <a:pathLst>
            <a:path>
              <a:moveTo>
                <a:pt x="108739" y="0"/>
              </a:moveTo>
              <a:lnTo>
                <a:pt x="108739" y="340468"/>
              </a:lnTo>
              <a:lnTo>
                <a:pt x="0" y="340468"/>
              </a:lnTo>
              <a:lnTo>
                <a:pt x="0" y="49960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8892C-6A4D-46AE-AD3C-EC7368CA1228}">
      <dsp:nvSpPr>
        <dsp:cNvPr id="0" name=""/>
        <dsp:cNvSpPr/>
      </dsp:nvSpPr>
      <dsp:spPr>
        <a:xfrm>
          <a:off x="1290884" y="2717734"/>
          <a:ext cx="91440" cy="499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60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0A3E2-88A3-4D6A-8CFC-03FD47C063A8}">
      <dsp:nvSpPr>
        <dsp:cNvPr id="0" name=""/>
        <dsp:cNvSpPr/>
      </dsp:nvSpPr>
      <dsp:spPr>
        <a:xfrm>
          <a:off x="1336604" y="1127292"/>
          <a:ext cx="2682759" cy="499607"/>
        </a:xfrm>
        <a:custGeom>
          <a:avLst/>
          <a:gdLst/>
          <a:ahLst/>
          <a:cxnLst/>
          <a:rect l="0" t="0" r="0" b="0"/>
          <a:pathLst>
            <a:path>
              <a:moveTo>
                <a:pt x="2682759" y="0"/>
              </a:moveTo>
              <a:lnTo>
                <a:pt x="2682759" y="340468"/>
              </a:lnTo>
              <a:lnTo>
                <a:pt x="0" y="340468"/>
              </a:lnTo>
              <a:lnTo>
                <a:pt x="0" y="49960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4B6C3-55C6-4C95-B9AD-97349A644214}">
      <dsp:nvSpPr>
        <dsp:cNvPr id="0" name=""/>
        <dsp:cNvSpPr/>
      </dsp:nvSpPr>
      <dsp:spPr>
        <a:xfrm>
          <a:off x="2413467" y="36458"/>
          <a:ext cx="3211792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AD99-C212-4A80-965C-39DC28FBE07A}">
      <dsp:nvSpPr>
        <dsp:cNvPr id="0" name=""/>
        <dsp:cNvSpPr/>
      </dsp:nvSpPr>
      <dsp:spPr>
        <a:xfrm>
          <a:off x="2604339" y="217787"/>
          <a:ext cx="3211792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200" b="1" kern="1200" dirty="0" smtClean="0"/>
            <a:t>Lülijalgsed</a:t>
          </a:r>
          <a:r>
            <a:rPr lang="et-EE" sz="1900" kern="1200" dirty="0" smtClean="0"/>
            <a:t> </a:t>
          </a:r>
          <a:endParaRPr lang="et-EE" sz="1900" kern="1200" dirty="0"/>
        </a:p>
      </dsp:txBody>
      <dsp:txXfrm>
        <a:off x="2636288" y="249736"/>
        <a:ext cx="3147894" cy="1026935"/>
      </dsp:txXfrm>
    </dsp:sp>
    <dsp:sp modelId="{DB95094E-D515-40D7-A23D-84CD52BFC8FF}">
      <dsp:nvSpPr>
        <dsp:cNvPr id="0" name=""/>
        <dsp:cNvSpPr/>
      </dsp:nvSpPr>
      <dsp:spPr>
        <a:xfrm>
          <a:off x="3253" y="1626900"/>
          <a:ext cx="2666702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E8C3A-1927-40E4-8A0B-E746C3739A66}">
      <dsp:nvSpPr>
        <dsp:cNvPr id="0" name=""/>
        <dsp:cNvSpPr/>
      </dsp:nvSpPr>
      <dsp:spPr>
        <a:xfrm>
          <a:off x="194125" y="1808228"/>
          <a:ext cx="2666702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Vähid ja vähilaadsed</a:t>
          </a:r>
          <a:r>
            <a:rPr lang="et-EE" sz="1900" kern="1200" dirty="0" smtClean="0"/>
            <a:t> </a:t>
          </a:r>
          <a:endParaRPr lang="et-EE" sz="1900" kern="1200" dirty="0"/>
        </a:p>
      </dsp:txBody>
      <dsp:txXfrm>
        <a:off x="226074" y="1840177"/>
        <a:ext cx="2602804" cy="1026935"/>
      </dsp:txXfrm>
    </dsp:sp>
    <dsp:sp modelId="{22819525-C7A1-4831-BC0D-C0FCB310AAEB}">
      <dsp:nvSpPr>
        <dsp:cNvPr id="0" name=""/>
        <dsp:cNvSpPr/>
      </dsp:nvSpPr>
      <dsp:spPr>
        <a:xfrm>
          <a:off x="477680" y="3217341"/>
          <a:ext cx="1717848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647F2-2BEC-4C9E-B724-4202A456E7BB}">
      <dsp:nvSpPr>
        <dsp:cNvPr id="0" name=""/>
        <dsp:cNvSpPr/>
      </dsp:nvSpPr>
      <dsp:spPr>
        <a:xfrm>
          <a:off x="668552" y="3398670"/>
          <a:ext cx="1717848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sz="2100" kern="1200" dirty="0" smtClean="0"/>
            <a:t>38 000 liiki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sz="2100" kern="1200" dirty="0" smtClean="0"/>
            <a:t>jõevähk </a:t>
          </a:r>
        </a:p>
      </dsp:txBody>
      <dsp:txXfrm>
        <a:off x="700501" y="3430619"/>
        <a:ext cx="1653950" cy="1026935"/>
      </dsp:txXfrm>
    </dsp:sp>
    <dsp:sp modelId="{12E49F55-C17A-42A1-A4EA-0F71D1C40273}">
      <dsp:nvSpPr>
        <dsp:cNvPr id="0" name=""/>
        <dsp:cNvSpPr/>
      </dsp:nvSpPr>
      <dsp:spPr>
        <a:xfrm>
          <a:off x="3051699" y="1626900"/>
          <a:ext cx="1717848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A8BBD-CD95-4E45-A333-FBE16B683E86}">
      <dsp:nvSpPr>
        <dsp:cNvPr id="0" name=""/>
        <dsp:cNvSpPr/>
      </dsp:nvSpPr>
      <dsp:spPr>
        <a:xfrm>
          <a:off x="3242571" y="1808228"/>
          <a:ext cx="1717848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Putukad</a:t>
          </a:r>
          <a:r>
            <a:rPr lang="et-EE" sz="1900" kern="1200" dirty="0" smtClean="0"/>
            <a:t> </a:t>
          </a:r>
          <a:endParaRPr lang="et-EE" sz="1900" kern="1200" dirty="0"/>
        </a:p>
      </dsp:txBody>
      <dsp:txXfrm>
        <a:off x="3274520" y="1840177"/>
        <a:ext cx="1653950" cy="1026935"/>
      </dsp:txXfrm>
    </dsp:sp>
    <dsp:sp modelId="{44FC6619-3CF9-49DD-AC05-6561F589FBE8}">
      <dsp:nvSpPr>
        <dsp:cNvPr id="0" name=""/>
        <dsp:cNvSpPr/>
      </dsp:nvSpPr>
      <dsp:spPr>
        <a:xfrm>
          <a:off x="3051699" y="3217341"/>
          <a:ext cx="1717848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4DB0F-6861-44CD-9D0E-F3678A1DA08D}">
      <dsp:nvSpPr>
        <dsp:cNvPr id="0" name=""/>
        <dsp:cNvSpPr/>
      </dsp:nvSpPr>
      <dsp:spPr>
        <a:xfrm>
          <a:off x="3242571" y="3398670"/>
          <a:ext cx="1717848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1 miljon liiki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herilane</a:t>
          </a:r>
          <a:endParaRPr lang="et-EE" sz="2100" kern="1200" dirty="0"/>
        </a:p>
      </dsp:txBody>
      <dsp:txXfrm>
        <a:off x="3274520" y="3430619"/>
        <a:ext cx="1653950" cy="1026935"/>
      </dsp:txXfrm>
    </dsp:sp>
    <dsp:sp modelId="{5C8DB20A-27D8-41D4-ACFD-CAA4B5258455}">
      <dsp:nvSpPr>
        <dsp:cNvPr id="0" name=""/>
        <dsp:cNvSpPr/>
      </dsp:nvSpPr>
      <dsp:spPr>
        <a:xfrm>
          <a:off x="5151292" y="1626900"/>
          <a:ext cx="2884181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60FE8-398D-494F-91A6-3F5B7EAF3EAD}">
      <dsp:nvSpPr>
        <dsp:cNvPr id="0" name=""/>
        <dsp:cNvSpPr/>
      </dsp:nvSpPr>
      <dsp:spPr>
        <a:xfrm>
          <a:off x="5342164" y="1808228"/>
          <a:ext cx="2884181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Ämblikud ja ämblikulaadsed</a:t>
          </a:r>
          <a:endParaRPr lang="et-EE" sz="2800" kern="1200" dirty="0"/>
        </a:p>
      </dsp:txBody>
      <dsp:txXfrm>
        <a:off x="5374113" y="1840177"/>
        <a:ext cx="2820283" cy="1026935"/>
      </dsp:txXfrm>
    </dsp:sp>
    <dsp:sp modelId="{F0129D60-2A0A-4659-A3B2-D007D40AD953}">
      <dsp:nvSpPr>
        <dsp:cNvPr id="0" name=""/>
        <dsp:cNvSpPr/>
      </dsp:nvSpPr>
      <dsp:spPr>
        <a:xfrm>
          <a:off x="5734459" y="3217341"/>
          <a:ext cx="1717848" cy="10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A38AC-EE9F-4658-AC71-39756BDD8C4D}">
      <dsp:nvSpPr>
        <dsp:cNvPr id="0" name=""/>
        <dsp:cNvSpPr/>
      </dsp:nvSpPr>
      <dsp:spPr>
        <a:xfrm>
          <a:off x="5925331" y="3398670"/>
          <a:ext cx="1717848" cy="109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42 000 liiki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ristämblik</a:t>
          </a:r>
          <a:endParaRPr lang="et-EE" sz="2100" kern="1200" dirty="0"/>
        </a:p>
      </dsp:txBody>
      <dsp:txXfrm>
        <a:off x="5957280" y="3430619"/>
        <a:ext cx="1653950" cy="102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itel, 2 sisu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Kuupäeva kohatäid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Jaluse kohatäid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aidinumbri kohatä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562411-200E-40A6-9522-BF39B8CBA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itel ja 4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FBB7A3-28BB-4036-A54C-CFD261EEC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itel, sisu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2C3332-D167-47D7-BC28-9F765692A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417018-8D16-485F-B255-249714F09132}" type="datetimeFigureOut">
              <a:rPr lang="et-EE" smtClean="0"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B55137-F618-4866-A960-90DBF3B08D09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IJK7toVgACE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PqdwGjss4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ee/url?sa=i&amp;rct=j&amp;q=&amp;esrc=s&amp;frm=1&amp;source=images&amp;cd=&amp;cad=rja&amp;docid=20vbLWwpzYqgxM&amp;tbnid=2ORFWbeHPd0W5M:&amp;ved=0CAUQjRw&amp;url=http://et.wikipedia.org/wiki/V%C3%A4%C3%A4neljalalised&amp;ei=yIczUfbAFfDs0gWY7YDIBw&amp;bvm=bv.43148975,d.d2k&amp;psig=AFQjCNFplS0qMPK3U8IupWtCGjr6R64oEA&amp;ust=136241797522704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ee/url?sa=i&amp;rct=j&amp;q=&amp;esrc=s&amp;frm=1&amp;source=images&amp;cd=&amp;cad=rja&amp;docid=C1T1wbJ0I9puOM&amp;tbnid=RDnGF2TU7MkLMM:&amp;ved=0CAUQjRw&amp;url=http://krilloil.com/&amp;ei=OIgzUf_yKc3B0gXp3IHIBA&amp;bvm=bv.43148975,d.d2k&amp;psig=AFQjCNHdYE1tkUtgQ7LK9eaoBeYfqMC4ag&amp;ust=136241809186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e/url?sa=i&amp;rct=j&amp;q=&amp;esrc=s&amp;frm=1&amp;source=images&amp;cd=&amp;cad=rja&amp;docid=_9KbmZn5FpnqKM&amp;tbnid=b8tj0r56KAubaM:&amp;ved=0CAUQjRw&amp;url=http://www.superbakrill.com/section.cfm?path=59&amp;ei=54gzUaDLB6il0QXf4oHQBQ&amp;psig=AFQjCNHdYE1tkUtgQ7LK9eaoBeYfqMC4ag&amp;ust=1362418091862020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ee/url?sa=i&amp;rct=j&amp;q=&amp;esrc=s&amp;frm=1&amp;source=images&amp;cd=&amp;cad=rja&amp;docid=R1Y24Fej4cXG0M&amp;tbnid=prvnQM0iPACx2M:&amp;ved=0CAUQjRw&amp;url=http://jonbowermaster.com/blog/2009/01/krill-baby-krill/&amp;ei=eogzUbyJDa-W0QXO6oC4Cg&amp;bvm=bv.43148975,d.d2k&amp;psig=AFQjCNHdYE1tkUtgQ7LK9eaoBeYfqMC4ag&amp;ust=13624180918620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ee/url?sa=i&amp;rct=j&amp;q=&amp;esrc=s&amp;frm=1&amp;source=images&amp;cd=&amp;cad=rja&amp;docid=zNi_y_wTWgHUAM&amp;tbnid=JM9XLPl1FxWcgM:&amp;ved=0CAUQjRw&amp;url=http://www.kalale.ee/sisu/ODEsOTgzMDgwLDE0LDAsMQ/&amp;ei=I4ozUffTGoSk0AXL-ICIAg&amp;bvm=bv.43148975,d.d2k&amp;psig=AFQjCNGuepNGGZN9cNjGtIjTBWUbV1D4hA&amp;ust=13624185780794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feature=player_embedded&amp;v=d_yYC5r8xMI#!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e/url?sa=i&amp;rct=j&amp;q=&amp;esrc=s&amp;frm=1&amp;source=images&amp;cd=&amp;cad=rja&amp;docid=dabp42nNJvzSdM&amp;tbnid=lWJOMAEy5NA_sM:&amp;ved=0CAUQjRw&amp;url=http://www.miksike.ee/docs/elehed/8klass/loomad/kristelilehed/8-6-19-1(1).html&amp;ei=MX4zUef9M_SZ0QXctoHIBw&amp;bvm=bv.43148975,d.d2k&amp;psig=AFQjCNHu3wQW-Hh7zekQMwJYlziliHXquQ&amp;ust=136241552661156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k100.keskkonnaamet.ee/index.php?id=1137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www.google.ee/url?sa=i&amp;rct=j&amp;q=&amp;esrc=s&amp;frm=1&amp;source=images&amp;cd=&amp;cad=rja&amp;docid=239QqpBldrpsCM&amp;tbnid=-kz7oQCGD1MPOM:&amp;ved=0CAUQjRw&amp;url=http://www.raunovolmar.com/j%C3%B5ev%C3%A4hk-astacus-astacus-3&amp;ei=doIzUdLGMtOa1AXf7ICoBQ&amp;bvm=bv.43148975,d.d2k&amp;psig=AFQjCNFCdTLjsvnm6-pt-s3ZrUS4UtSItA&amp;ust=13624166235740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e/url?sa=i&amp;rct=j&amp;q=&amp;esrc=s&amp;frm=1&amp;source=images&amp;cd=&amp;cad=rja&amp;docid=NjBHOuhw0u1KlM&amp;tbnid=Afdbr9IX6jdjeM:&amp;ved=0CAUQjRw&amp;url=http://intertidal-novascotia.blogspot.com/2012/05/homarus-americanus-american-lobster.html&amp;ei=woEzUbn5Lsib0QWX-oHoCQ&amp;bvm=bv.43148975,d.d2k&amp;psig=AFQjCNFO41DzwZtp_nQljTefF39mrnpqQQ&amp;ust=136241644232206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sike.ee/docs/elehed/4klass/9loodus/images/4-9-1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02" y="116632"/>
            <a:ext cx="1656184" cy="26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267200"/>
          </a:xfrm>
        </p:spPr>
        <p:txBody>
          <a:bodyPr/>
          <a:lstStyle/>
          <a:p>
            <a:r>
              <a:rPr lang="et-EE" dirty="0" smtClean="0"/>
              <a:t>Lülijalgsete hõimkond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83994" y="5229200"/>
            <a:ext cx="6400800" cy="1219200"/>
          </a:xfrm>
        </p:spPr>
        <p:txBody>
          <a:bodyPr>
            <a:normAutofit fontScale="70000" lnSpcReduction="20000"/>
          </a:bodyPr>
          <a:lstStyle/>
          <a:p>
            <a:r>
              <a:rPr lang="et-EE" sz="3800" b="1" dirty="0" smtClean="0">
                <a:solidFill>
                  <a:schemeClr val="tx1"/>
                </a:solidFill>
              </a:rPr>
              <a:t>Klass: Vähid </a:t>
            </a:r>
          </a:p>
          <a:p>
            <a:endParaRPr lang="et-EE" dirty="0"/>
          </a:p>
          <a:p>
            <a:r>
              <a:rPr lang="et-EE" dirty="0" smtClean="0"/>
              <a:t>Koostas </a:t>
            </a:r>
            <a:r>
              <a:rPr lang="et-EE" dirty="0" err="1" smtClean="0"/>
              <a:t>MSc</a:t>
            </a:r>
            <a:r>
              <a:rPr lang="et-EE" dirty="0" smtClean="0"/>
              <a:t> Hille Arumäe</a:t>
            </a:r>
          </a:p>
          <a:p>
            <a:r>
              <a:rPr lang="et-EE" dirty="0" smtClean="0"/>
              <a:t>2014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022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lasonwi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1340768"/>
            <a:ext cx="3763962" cy="280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1" descr="trio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564904"/>
            <a:ext cx="3668713" cy="285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marko_vesikir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509120"/>
            <a:ext cx="1377950" cy="188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0" name="Picture 12" descr="30827-crustace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564904"/>
            <a:ext cx="2705100" cy="291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237312"/>
            <a:ext cx="552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Vesikirp </a:t>
            </a:r>
            <a:r>
              <a:rPr lang="et-EE" dirty="0" smtClean="0">
                <a:hlinkClick r:id="rId6"/>
              </a:rPr>
              <a:t>http://www.youtube.com/watch?v=IJK7toVgACE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44450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Väikesed vähikesed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1276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384300"/>
          </a:xfrm>
        </p:spPr>
        <p:txBody>
          <a:bodyPr/>
          <a:lstStyle/>
          <a:p>
            <a:r>
              <a:rPr lang="et-EE" dirty="0"/>
              <a:t>Krabid </a:t>
            </a:r>
            <a:endParaRPr lang="en-US" dirty="0"/>
          </a:p>
        </p:txBody>
      </p:sp>
      <p:pic>
        <p:nvPicPr>
          <p:cNvPr id="7" name="Picture 7" descr="Crustacea,I_JP66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909106"/>
            <a:ext cx="3661291" cy="2948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1" descr="krabid_li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" y="1412776"/>
            <a:ext cx="4572000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>
                <a:solidFill>
                  <a:schemeClr val="tx1"/>
                </a:solidFill>
              </a:rPr>
              <a:t>Keha pealmise osa moodustab tugeva ja laia kilbiga kaetud pearindmik.</a:t>
            </a:r>
          </a:p>
          <a:p>
            <a:r>
              <a:rPr lang="et-EE" sz="2800" dirty="0">
                <a:solidFill>
                  <a:schemeClr val="tx1"/>
                </a:solidFill>
              </a:rPr>
              <a:t>Rindmiku jalad pikad. Sõrad enesekaitseks ja saagi haaramiseks.</a:t>
            </a:r>
          </a:p>
          <a:p>
            <a:r>
              <a:rPr lang="et-EE" sz="2800" dirty="0">
                <a:solidFill>
                  <a:schemeClr val="tx1"/>
                </a:solidFill>
              </a:rPr>
              <a:t>Elavad mererannikul madalas vees.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972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Maismaal elavad vähid</a:t>
            </a:r>
            <a:endParaRPr lang="en-US"/>
          </a:p>
        </p:txBody>
      </p:sp>
      <p:pic>
        <p:nvPicPr>
          <p:cNvPr id="19464" name="Picture 8" descr="kakan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3090862" cy="207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 descr="kakand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861048"/>
            <a:ext cx="3108325" cy="276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t-EE" sz="2800" dirty="0">
                <a:solidFill>
                  <a:schemeClr val="tx1"/>
                </a:solidFill>
              </a:rPr>
              <a:t>Elavad </a:t>
            </a:r>
            <a:r>
              <a:rPr lang="et-EE" sz="2800" dirty="0" err="1">
                <a:solidFill>
                  <a:schemeClr val="tx1"/>
                </a:solidFill>
              </a:rPr>
              <a:t>niisketses</a:t>
            </a:r>
            <a:r>
              <a:rPr lang="et-EE" sz="2800" dirty="0">
                <a:solidFill>
                  <a:schemeClr val="tx1"/>
                </a:solidFill>
              </a:rPr>
              <a:t> paikades, näiteks keldrites, kõdus, puunottide all.</a:t>
            </a:r>
          </a:p>
          <a:p>
            <a:r>
              <a:rPr lang="et-EE" sz="2800" dirty="0">
                <a:solidFill>
                  <a:schemeClr val="tx1"/>
                </a:solidFill>
              </a:rPr>
              <a:t>Hingavad lõpustega.</a:t>
            </a:r>
          </a:p>
          <a:p>
            <a:r>
              <a:rPr lang="et-EE" sz="2800" dirty="0">
                <a:solidFill>
                  <a:schemeClr val="tx1"/>
                </a:solidFill>
              </a:rPr>
              <a:t>Mullakakand ja keldrikakand.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5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Merikilk </a:t>
            </a:r>
            <a:endParaRPr lang="et-EE" dirty="0"/>
          </a:p>
        </p:txBody>
      </p:sp>
      <p:pic>
        <p:nvPicPr>
          <p:cNvPr id="27655" name="Picture 7" descr="kil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4392612" cy="314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sz="2800" dirty="0">
                <a:solidFill>
                  <a:schemeClr val="tx1"/>
                </a:solidFill>
              </a:rPr>
              <a:t>Kakandid elavad ka vees.</a:t>
            </a:r>
          </a:p>
          <a:p>
            <a:r>
              <a:rPr lang="et-EE" sz="2800" dirty="0">
                <a:solidFill>
                  <a:schemeClr val="tx1"/>
                </a:solidFill>
              </a:rPr>
              <a:t>Läänemere tuntumaks kakandiks on merikilk.</a:t>
            </a:r>
          </a:p>
          <a:p>
            <a:r>
              <a:rPr lang="et-EE" sz="2800" dirty="0">
                <a:solidFill>
                  <a:schemeClr val="tx1"/>
                </a:solidFill>
              </a:rPr>
              <a:t>Tema on jäänukliik soojematest aegadest.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030580"/>
            <a:ext cx="488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3"/>
              </a:rPr>
              <a:t>http://www.youtube.com/watch?v=YPqdwGjss4o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025314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Tõruvähid </a:t>
            </a:r>
            <a:endParaRPr lang="en-US"/>
          </a:p>
        </p:txBody>
      </p:sp>
      <p:pic>
        <p:nvPicPr>
          <p:cNvPr id="22536" name="Picture 8" descr="seepock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28800"/>
            <a:ext cx="3300412" cy="2192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9" descr="tõruväh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05064"/>
            <a:ext cx="3457575" cy="247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067944" y="2276872"/>
            <a:ext cx="4896544" cy="4114800"/>
          </a:xfrm>
        </p:spPr>
        <p:txBody>
          <a:bodyPr>
            <a:noAutofit/>
          </a:bodyPr>
          <a:lstStyle/>
          <a:p>
            <a:r>
              <a:rPr lang="et-EE" sz="2800" dirty="0">
                <a:solidFill>
                  <a:schemeClr val="tx1"/>
                </a:solidFill>
              </a:rPr>
              <a:t>Elavad kinnitunult lubiplaadikestest moodustunud koonustes.</a:t>
            </a:r>
          </a:p>
          <a:p>
            <a:r>
              <a:rPr lang="et-EE" sz="2800" dirty="0">
                <a:solidFill>
                  <a:schemeClr val="tx1"/>
                </a:solidFill>
              </a:rPr>
              <a:t>Nende vastne ujub vabalt vees otsides kohta kuhu kinnituda.</a:t>
            </a:r>
          </a:p>
          <a:p>
            <a:r>
              <a:rPr lang="et-EE" sz="2800" dirty="0">
                <a:solidFill>
                  <a:schemeClr val="tx1"/>
                </a:solidFill>
              </a:rPr>
              <a:t>Laevade ja veealuste esemete külge kinnitudes risustavad neid.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upload.wikimedia.org/wikipedia/commons/thumb/4/47/Balanus_improvisus_on_Mya_arenaria_shell.jpg/220px-Balanus_improvisus_on_Mya_arenaria_sh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0614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84300"/>
          </a:xfrm>
        </p:spPr>
        <p:txBody>
          <a:bodyPr/>
          <a:lstStyle/>
          <a:p>
            <a:r>
              <a:rPr lang="et-EE" dirty="0"/>
              <a:t>Tuntud delikatess</a:t>
            </a:r>
            <a:endParaRPr lang="en-US" dirty="0"/>
          </a:p>
        </p:txBody>
      </p:sp>
      <p:pic>
        <p:nvPicPr>
          <p:cNvPr id="24584" name="Picture 8" descr="kre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352583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9" descr="krevett1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76" y="4215384"/>
            <a:ext cx="2212848" cy="16276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t-EE" sz="2800" dirty="0">
                <a:solidFill>
                  <a:schemeClr val="tx1"/>
                </a:solidFill>
              </a:rPr>
              <a:t>Neid tuntakse umbes 2000 erineva liiki.</a:t>
            </a:r>
          </a:p>
          <a:p>
            <a:r>
              <a:rPr lang="et-EE" sz="2800" dirty="0">
                <a:solidFill>
                  <a:schemeClr val="tx1"/>
                </a:solidFill>
              </a:rPr>
              <a:t>Tuntumad neist on garneelid.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541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/>
          <p:cNvSpPr>
            <a:spLocks noGrp="1"/>
          </p:cNvSpPr>
          <p:nvPr>
            <p:ph type="title"/>
          </p:nvPr>
        </p:nvSpPr>
        <p:spPr>
          <a:xfrm>
            <a:off x="155575" y="241281"/>
            <a:ext cx="8229600" cy="979512"/>
          </a:xfrm>
        </p:spPr>
        <p:txBody>
          <a:bodyPr/>
          <a:lstStyle/>
          <a:p>
            <a:pPr algn="l"/>
            <a:r>
              <a:rPr lang="et-EE" dirty="0" smtClean="0"/>
              <a:t>Vaalade toit - krill</a:t>
            </a:r>
            <a:endParaRPr lang="et-EE" dirty="0"/>
          </a:p>
        </p:txBody>
      </p:sp>
      <p:sp>
        <p:nvSpPr>
          <p:cNvPr id="8" name="Sisu kohatäide 7"/>
          <p:cNvSpPr>
            <a:spLocks noGrp="1"/>
          </p:cNvSpPr>
          <p:nvPr>
            <p:ph idx="1"/>
          </p:nvPr>
        </p:nvSpPr>
        <p:spPr>
          <a:xfrm>
            <a:off x="5346700" y="2492896"/>
            <a:ext cx="3797301" cy="3743820"/>
          </a:xfrm>
        </p:spPr>
        <p:txBody>
          <a:bodyPr>
            <a:normAutofit/>
          </a:bodyPr>
          <a:lstStyle/>
          <a:p>
            <a:r>
              <a:rPr lang="et-EE" sz="2800" dirty="0" smtClean="0">
                <a:solidFill>
                  <a:schemeClr val="tx1"/>
                </a:solidFill>
              </a:rPr>
              <a:t>Sinivaal </a:t>
            </a:r>
            <a:r>
              <a:rPr lang="et-EE" sz="2800" dirty="0">
                <a:solidFill>
                  <a:schemeClr val="tx1"/>
                </a:solidFill>
              </a:rPr>
              <a:t>suudab ära süüa isegi </a:t>
            </a:r>
            <a:r>
              <a:rPr lang="et-EE" sz="2800" dirty="0" smtClean="0">
                <a:solidFill>
                  <a:schemeClr val="tx1"/>
                </a:solidFill>
              </a:rPr>
              <a:t>   425 </a:t>
            </a:r>
            <a:r>
              <a:rPr lang="et-EE" sz="2800" dirty="0">
                <a:solidFill>
                  <a:schemeClr val="tx1"/>
                </a:solidFill>
              </a:rPr>
              <a:t>kg planktonit. Arktilistes vetes ringi ujudes toituvad vaalad kolme </a:t>
            </a:r>
            <a:r>
              <a:rPr lang="et-EE" sz="2800" dirty="0" smtClean="0">
                <a:solidFill>
                  <a:schemeClr val="tx1"/>
                </a:solidFill>
              </a:rPr>
              <a:t>liiki vähkidest</a:t>
            </a:r>
            <a:r>
              <a:rPr lang="et-EE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386" name="Picture 2" descr="http://krilloil.com/images/kri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668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jonbowermaster.com/blog/wp-content/uploads/2009/01/kaikoura-krill-520783-s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9649"/>
            <a:ext cx="5191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superbakrill.com/upload/images/krill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1" y="1209527"/>
            <a:ext cx="5238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nad on?</a:t>
            </a:r>
            <a:endParaRPr lang="et-EE" dirty="0"/>
          </a:p>
        </p:txBody>
      </p:sp>
      <p:pic>
        <p:nvPicPr>
          <p:cNvPr id="21512" name="Picture 8" descr="merevai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1387"/>
            <a:ext cx="4038600" cy="37235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portre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79" y="3140968"/>
            <a:ext cx="1766076" cy="12705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5148064" y="5877272"/>
            <a:ext cx="334803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t-EE"/>
              <a:t>Ürgne vähike merevaigus</a:t>
            </a:r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99592" y="4581128"/>
            <a:ext cx="2736850" cy="549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t-EE" dirty="0"/>
              <a:t>P</a:t>
            </a:r>
            <a:r>
              <a:rPr lang="et-EE" dirty="0" smtClean="0"/>
              <a:t>ortree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919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lale.ee/ajakiri_w_sisu/media/pildid/2010-08-signaalv2hk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9909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Kodus õppida!</a:t>
            </a:r>
            <a:endParaRPr lang="et-EE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48089" y="1556792"/>
            <a:ext cx="8229600" cy="4525963"/>
          </a:xfrm>
        </p:spPr>
        <p:txBody>
          <a:bodyPr/>
          <a:lstStyle/>
          <a:p>
            <a:r>
              <a:rPr lang="et-EE" sz="4000" b="1" dirty="0">
                <a:solidFill>
                  <a:schemeClr val="tx1"/>
                </a:solidFill>
              </a:rPr>
              <a:t>Kodus: õpik </a:t>
            </a:r>
            <a:r>
              <a:rPr lang="et-EE" sz="4000" b="1" dirty="0" smtClean="0">
                <a:solidFill>
                  <a:schemeClr val="tx1"/>
                </a:solidFill>
              </a:rPr>
              <a:t>lk.26 - 29 </a:t>
            </a:r>
            <a:endParaRPr lang="et-EE" sz="4000" b="1" dirty="0">
              <a:solidFill>
                <a:schemeClr val="tx1"/>
              </a:solidFill>
            </a:endParaRPr>
          </a:p>
          <a:p>
            <a:r>
              <a:rPr lang="et-EE" sz="4000" b="1" dirty="0" smtClean="0">
                <a:solidFill>
                  <a:schemeClr val="tx1"/>
                </a:solidFill>
              </a:rPr>
              <a:t>Küsimustele vastata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38132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Võõrliigid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7268124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Lülijalgsete rühmad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0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40" y="6184063"/>
            <a:ext cx="70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hlinkClick r:id="rId7"/>
              </a:rPr>
              <a:t>http://www.youtube.com/watch?feature=player_embedded&amp;v=d_yYC5r8xMI#!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88223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Paabulind ämblik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59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Lülijalgsete tunnused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sz="3200" dirty="0" smtClean="0">
                <a:solidFill>
                  <a:schemeClr val="tx1"/>
                </a:solidFill>
              </a:rPr>
              <a:t>Kõige liigirohkem loomarühm Maal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3200" dirty="0" smtClean="0">
                <a:solidFill>
                  <a:schemeClr val="tx1"/>
                </a:solidFill>
              </a:rPr>
              <a:t>Lüliline keha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3200" dirty="0" smtClean="0">
                <a:solidFill>
                  <a:schemeClr val="tx1"/>
                </a:solidFill>
              </a:rPr>
              <a:t>Lülilised jätked (tundlad, jalad)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3200" dirty="0" smtClean="0">
                <a:solidFill>
                  <a:schemeClr val="tx1"/>
                </a:solidFill>
              </a:rPr>
              <a:t>Kitiin- või lubiainest kest</a:t>
            </a:r>
          </a:p>
          <a:p>
            <a:pPr marL="914400" lvl="1" indent="-514350"/>
            <a:r>
              <a:rPr lang="et-EE" sz="3200" dirty="0" smtClean="0">
                <a:solidFill>
                  <a:schemeClr val="tx1"/>
                </a:solidFill>
              </a:rPr>
              <a:t>Välistoeseks</a:t>
            </a:r>
          </a:p>
          <a:p>
            <a:pPr marL="914400" lvl="1" indent="-514350"/>
            <a:r>
              <a:rPr lang="et-EE" sz="3200" dirty="0" smtClean="0">
                <a:solidFill>
                  <a:schemeClr val="tx1"/>
                </a:solidFill>
              </a:rPr>
              <a:t>Kaitseb keha</a:t>
            </a:r>
          </a:p>
          <a:p>
            <a:pPr marL="914400" lvl="1" indent="-514350"/>
            <a:r>
              <a:rPr lang="et-EE" sz="3200" dirty="0" smtClean="0">
                <a:solidFill>
                  <a:schemeClr val="tx1"/>
                </a:solidFill>
              </a:rPr>
              <a:t>Takistab vee aurumist</a:t>
            </a:r>
          </a:p>
        </p:txBody>
      </p:sp>
    </p:spTree>
    <p:extLst>
      <p:ext uri="{BB962C8B-B14F-4D97-AF65-F5344CB8AC3E}">
        <p14:creationId xmlns:p14="http://schemas.microsoft.com/office/powerpoint/2010/main" val="21997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Vähid ehk koorikloomad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t-E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Elupaik:</a:t>
            </a:r>
            <a:r>
              <a:rPr lang="et-E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enamik veekogudes, mõned ka maismaal</a:t>
            </a:r>
            <a:endParaRPr lang="et-E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t-E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Suurus ja kuju</a:t>
            </a:r>
            <a:r>
              <a:rPr lang="et-E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0,1 mm </a:t>
            </a:r>
            <a:r>
              <a:rPr lang="et-E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kuni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m</a:t>
            </a:r>
            <a:r>
              <a:rPr lang="et-E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mitmesuguse kehakujuga, </a:t>
            </a:r>
            <a:endParaRPr lang="et-E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t-E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Ehitus:</a:t>
            </a:r>
            <a:r>
              <a:rPr lang="et-E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omavad kudesid ja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elundeid; keha koosneb </a:t>
            </a:r>
            <a:r>
              <a:rPr lang="et-EE" sz="2800" b="1" dirty="0" smtClean="0">
                <a:solidFill>
                  <a:srgbClr val="002060"/>
                </a:solidFill>
              </a:rPr>
              <a:t>pearindmikust, tagakehast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 lülilistest jätketest.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t-E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Paljunemine: 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suguliselt, lahksugulised loomad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t-E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Eluviis</a:t>
            </a:r>
            <a:r>
              <a:rPr lang="et-E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enamus liigub vabalt, vähesed kinnituvad aluspinnale, </a:t>
            </a:r>
            <a:r>
              <a:rPr lang="et-E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kestuvad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6639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Vähi välisehitus </a:t>
            </a:r>
            <a:endParaRPr lang="et-EE" dirty="0"/>
          </a:p>
        </p:txBody>
      </p:sp>
      <p:pic>
        <p:nvPicPr>
          <p:cNvPr id="1026" name="Picture 2" descr="http://www.miksike.ee/docs/elehed/8klass/loomad/images/v2kijal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72885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irge noolkonnektor 4"/>
          <p:cNvCxnSpPr>
            <a:stCxn id="1026" idx="0"/>
          </p:cNvCxnSpPr>
          <p:nvPr/>
        </p:nvCxnSpPr>
        <p:spPr>
          <a:xfrm flipH="1">
            <a:off x="4692013" y="2060848"/>
            <a:ext cx="1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/>
          <p:cNvCxnSpPr/>
          <p:nvPr/>
        </p:nvCxnSpPr>
        <p:spPr>
          <a:xfrm>
            <a:off x="2771800" y="2060848"/>
            <a:ext cx="0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>
            <a:off x="1115616" y="3140968"/>
            <a:ext cx="720080" cy="72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1775" y="1691516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Pearindmiku kilp 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2220655" y="1740684"/>
            <a:ext cx="110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Tagakeha 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571374" y="274027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Sabauim 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5799208" y="2060848"/>
            <a:ext cx="898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smtClean="0"/>
              <a:t>Liitsilm 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4044561" y="5723964"/>
            <a:ext cx="12949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Käimisjalad 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6233107" y="5172484"/>
            <a:ext cx="6512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Sõrg 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2771799" y="4291920"/>
            <a:ext cx="9589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smtClean="0"/>
              <a:t>Ujujalad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48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Vähkide mitmekesisus</a:t>
            </a:r>
            <a:endParaRPr lang="et-E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smtClean="0">
                <a:solidFill>
                  <a:schemeClr val="tx1"/>
                </a:solidFill>
              </a:rPr>
              <a:t>Mõõtmetelt suurim on Jaapani ämblikkrabi (jalgade siruulatus 4 m)</a:t>
            </a:r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Enamus vähkidest on väga väikesed ja </a:t>
            </a:r>
            <a:r>
              <a:rPr lang="et-EE" sz="2800" dirty="0" smtClean="0">
                <a:solidFill>
                  <a:schemeClr val="tx1"/>
                </a:solidFill>
              </a:rPr>
              <a:t>moodustavad </a:t>
            </a:r>
            <a:r>
              <a:rPr lang="et-EE" sz="2800" dirty="0">
                <a:solidFill>
                  <a:schemeClr val="tx1"/>
                </a:solidFill>
              </a:rPr>
              <a:t>loomhõljumi.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Vähid </a:t>
            </a:r>
            <a:r>
              <a:rPr lang="et-EE" sz="2800" dirty="0">
                <a:solidFill>
                  <a:schemeClr val="tx1"/>
                </a:solidFill>
              </a:rPr>
              <a:t>toituvad veetaimedest</a:t>
            </a:r>
            <a:r>
              <a:rPr lang="et-EE" sz="2800" dirty="0" smtClean="0">
                <a:solidFill>
                  <a:schemeClr val="tx1"/>
                </a:solidFill>
              </a:rPr>
              <a:t>, filtreerivad </a:t>
            </a:r>
            <a:r>
              <a:rPr lang="et-EE" sz="2800" dirty="0">
                <a:solidFill>
                  <a:schemeClr val="tx1"/>
                </a:solidFill>
              </a:rPr>
              <a:t>veest orgaanilist ainet</a:t>
            </a:r>
            <a:r>
              <a:rPr lang="et-EE" sz="2800" dirty="0" smtClean="0">
                <a:solidFill>
                  <a:schemeClr val="tx1"/>
                </a:solidFill>
              </a:rPr>
              <a:t>, söövad </a:t>
            </a:r>
            <a:r>
              <a:rPr lang="et-EE" sz="2800" dirty="0">
                <a:solidFill>
                  <a:schemeClr val="tx1"/>
                </a:solidFill>
              </a:rPr>
              <a:t>veeloomi</a:t>
            </a:r>
            <a:r>
              <a:rPr lang="et-EE" sz="2800" dirty="0" smtClean="0">
                <a:solidFill>
                  <a:schemeClr val="tx1"/>
                </a:solidFill>
              </a:rPr>
              <a:t>, korjuseid</a:t>
            </a:r>
            <a:r>
              <a:rPr lang="et-EE" sz="2800" dirty="0">
                <a:solidFill>
                  <a:schemeClr val="tx1"/>
                </a:solidFill>
              </a:rPr>
              <a:t>.</a:t>
            </a:r>
          </a:p>
          <a:p>
            <a:r>
              <a:rPr lang="et-EE" sz="2800" dirty="0">
                <a:solidFill>
                  <a:schemeClr val="tx1"/>
                </a:solidFill>
              </a:rPr>
              <a:t>Ise on nad toiduks suurematele loomadele.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2034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t-EE" dirty="0" smtClean="0"/>
              <a:t>Jõevähk </a:t>
            </a:r>
            <a:endParaRPr lang="et-EE" dirty="0"/>
          </a:p>
        </p:txBody>
      </p:sp>
      <p:pic>
        <p:nvPicPr>
          <p:cNvPr id="6153" name="Picture 9" descr="ema_i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284839"/>
            <a:ext cx="3311525" cy="2557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800" dirty="0" smtClean="0">
                <a:solidFill>
                  <a:schemeClr val="tx1"/>
                </a:solidFill>
              </a:rPr>
              <a:t>Isased isendid kasvavad kuni 16 cm ja emased 12 cm pikkuseks, elavad kuni 20-aastaseks </a:t>
            </a:r>
            <a:endParaRPr lang="et-EE" sz="2800" dirty="0">
              <a:solidFill>
                <a:schemeClr val="tx1"/>
              </a:solidFill>
            </a:endParaRPr>
          </a:p>
          <a:p>
            <a:endParaRPr lang="et-EE" sz="2800" dirty="0">
              <a:solidFill>
                <a:schemeClr val="tx1"/>
              </a:solidFill>
            </a:endParaRPr>
          </a:p>
          <a:p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Isane ja emane </a:t>
            </a:r>
            <a:r>
              <a:rPr lang="et-EE" sz="2800" dirty="0" smtClean="0">
                <a:solidFill>
                  <a:schemeClr val="tx1"/>
                </a:solidFill>
              </a:rPr>
              <a:t>jõevähk</a:t>
            </a:r>
          </a:p>
          <a:p>
            <a:pPr marL="0" indent="0">
              <a:buNone/>
            </a:pPr>
            <a:r>
              <a:rPr lang="et-EE" sz="2800" dirty="0" smtClean="0">
                <a:solidFill>
                  <a:schemeClr val="tx1"/>
                </a:solidFill>
                <a:hlinkClick r:id="rId3"/>
              </a:rPr>
              <a:t>Eesti vähid</a:t>
            </a:r>
            <a:r>
              <a:rPr lang="et-EE" sz="2800" dirty="0" smtClean="0">
                <a:solidFill>
                  <a:schemeClr val="tx1"/>
                </a:solidFill>
              </a:rPr>
              <a:t> (video LK)</a:t>
            </a:r>
            <a:endParaRPr lang="et-EE" sz="28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http://www.raunovolmar.com/sites/default/files/images/juuli08_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2" y="1340091"/>
            <a:ext cx="4473018" cy="29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164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arinespecies.org/resized/39068_homarus-americanus---american-lob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412776"/>
            <a:ext cx="4277927" cy="28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84300"/>
          </a:xfrm>
        </p:spPr>
        <p:txBody>
          <a:bodyPr/>
          <a:lstStyle/>
          <a:p>
            <a:r>
              <a:rPr lang="et-EE" dirty="0"/>
              <a:t>Hiiglased </a:t>
            </a:r>
            <a:endParaRPr lang="en-US" dirty="0"/>
          </a:p>
        </p:txBody>
      </p:sp>
      <p:pic>
        <p:nvPicPr>
          <p:cNvPr id="4105" name="Picture 9" descr="langus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077072"/>
            <a:ext cx="3529013" cy="255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t-EE" sz="2800" dirty="0"/>
              <a:t>Homaar- kaal </a:t>
            </a:r>
            <a:r>
              <a:rPr lang="et-EE" sz="2800" dirty="0" smtClean="0"/>
              <a:t>~ 6 </a:t>
            </a:r>
            <a:r>
              <a:rPr lang="et-EE" sz="2800" dirty="0"/>
              <a:t>kg, suured tugevad sõrad.</a:t>
            </a:r>
          </a:p>
          <a:p>
            <a:endParaRPr lang="et-EE" sz="2800" dirty="0"/>
          </a:p>
          <a:p>
            <a:endParaRPr lang="et-EE" sz="2800" dirty="0"/>
          </a:p>
          <a:p>
            <a:r>
              <a:rPr lang="et-EE" sz="2800" dirty="0"/>
              <a:t>Langust- veidi väiksem, suured sõrad puuduvad.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92786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116632"/>
            <a:ext cx="8229600" cy="1384300"/>
          </a:xfrm>
        </p:spPr>
        <p:txBody>
          <a:bodyPr/>
          <a:lstStyle/>
          <a:p>
            <a:r>
              <a:rPr lang="et-EE" dirty="0"/>
              <a:t>Erakvähid </a:t>
            </a:r>
            <a:endParaRPr lang="en-US" dirty="0"/>
          </a:p>
        </p:txBody>
      </p:sp>
      <p:pic>
        <p:nvPicPr>
          <p:cNvPr id="8201" name="Picture 9" descr="hermi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3371850" cy="254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HermitCra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556792"/>
            <a:ext cx="3486150" cy="257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hermit_crab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861048"/>
            <a:ext cx="3422650" cy="2678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Hermit-Cra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95775"/>
            <a:ext cx="1905000" cy="146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4869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etlik">
  <a:themeElements>
    <a:clrScheme name="Ametlik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metlik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m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535</TotalTime>
  <Words>378</Words>
  <Application>Microsoft Office PowerPoint</Application>
  <PresentationFormat>Ekraaniseanss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19" baseType="lpstr">
      <vt:lpstr>Ametlik</vt:lpstr>
      <vt:lpstr>Lülijalgsete hõimkond</vt:lpstr>
      <vt:lpstr>Lülijalgsete rühmad</vt:lpstr>
      <vt:lpstr>Lülijalgsete tunnused</vt:lpstr>
      <vt:lpstr>Vähid ehk koorikloomad</vt:lpstr>
      <vt:lpstr>Vähi välisehitus </vt:lpstr>
      <vt:lpstr>Vähkide mitmekesisus</vt:lpstr>
      <vt:lpstr>Jõevähk </vt:lpstr>
      <vt:lpstr>Hiiglased </vt:lpstr>
      <vt:lpstr>Erakvähid </vt:lpstr>
      <vt:lpstr>PowerPointi esitlus</vt:lpstr>
      <vt:lpstr>Krabid </vt:lpstr>
      <vt:lpstr>Maismaal elavad vähid</vt:lpstr>
      <vt:lpstr>Merikilk </vt:lpstr>
      <vt:lpstr>Tõruvähid </vt:lpstr>
      <vt:lpstr>Tuntud delikatess</vt:lpstr>
      <vt:lpstr>Vaalade toit - krill</vt:lpstr>
      <vt:lpstr>Kes nad on?</vt:lpstr>
      <vt:lpstr>Kodus õppida!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Lülijalgsete hõimkond</dc:title>
  <dc:creator>hille</dc:creator>
  <cp:lastModifiedBy>Hille Arumäe</cp:lastModifiedBy>
  <cp:revision>18</cp:revision>
  <dcterms:created xsi:type="dcterms:W3CDTF">2013-03-03T15:52:42Z</dcterms:created>
  <dcterms:modified xsi:type="dcterms:W3CDTF">2015-03-25T07:36:18Z</dcterms:modified>
</cp:coreProperties>
</file>